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2"/>
  </p:notesMasterIdLst>
  <p:sldIdLst>
    <p:sldId id="274" r:id="rId3"/>
    <p:sldId id="276" r:id="rId4"/>
    <p:sldId id="290" r:id="rId5"/>
    <p:sldId id="278" r:id="rId6"/>
    <p:sldId id="287" r:id="rId7"/>
    <p:sldId id="307" r:id="rId8"/>
    <p:sldId id="308" r:id="rId9"/>
    <p:sldId id="288" r:id="rId10"/>
    <p:sldId id="296" r:id="rId11"/>
    <p:sldId id="299" r:id="rId12"/>
    <p:sldId id="300" r:id="rId13"/>
    <p:sldId id="275" r:id="rId14"/>
    <p:sldId id="297" r:id="rId15"/>
    <p:sldId id="282" r:id="rId16"/>
    <p:sldId id="280" r:id="rId17"/>
    <p:sldId id="301" r:id="rId18"/>
    <p:sldId id="306" r:id="rId19"/>
    <p:sldId id="302" r:id="rId20"/>
    <p:sldId id="303" r:id="rId21"/>
    <p:sldId id="304" r:id="rId22"/>
    <p:sldId id="305" r:id="rId23"/>
    <p:sldId id="279" r:id="rId24"/>
    <p:sldId id="295" r:id="rId25"/>
    <p:sldId id="291" r:id="rId26"/>
    <p:sldId id="292" r:id="rId27"/>
    <p:sldId id="293" r:id="rId28"/>
    <p:sldId id="294" r:id="rId29"/>
    <p:sldId id="281" r:id="rId30"/>
    <p:sldId id="283" r:id="rId31"/>
    <p:sldId id="284" r:id="rId32"/>
    <p:sldId id="285" r:id="rId33"/>
    <p:sldId id="298" r:id="rId34"/>
    <p:sldId id="314" r:id="rId35"/>
    <p:sldId id="315" r:id="rId36"/>
    <p:sldId id="311" r:id="rId37"/>
    <p:sldId id="313" r:id="rId38"/>
    <p:sldId id="271" r:id="rId39"/>
    <p:sldId id="1723" r:id="rId40"/>
    <p:sldId id="172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内容" id="{89877D1B-AA6A-4C89-8A66-A77DDAB19E4D}">
          <p14:sldIdLst>
            <p14:sldId id="274"/>
            <p14:sldId id="276"/>
            <p14:sldId id="290"/>
            <p14:sldId id="278"/>
            <p14:sldId id="287"/>
            <p14:sldId id="307"/>
            <p14:sldId id="308"/>
            <p14:sldId id="288"/>
            <p14:sldId id="296"/>
            <p14:sldId id="299"/>
            <p14:sldId id="300"/>
            <p14:sldId id="275"/>
            <p14:sldId id="297"/>
            <p14:sldId id="282"/>
            <p14:sldId id="280"/>
            <p14:sldId id="301"/>
            <p14:sldId id="306"/>
            <p14:sldId id="302"/>
            <p14:sldId id="303"/>
            <p14:sldId id="304"/>
            <p14:sldId id="305"/>
            <p14:sldId id="279"/>
            <p14:sldId id="295"/>
            <p14:sldId id="291"/>
            <p14:sldId id="292"/>
            <p14:sldId id="293"/>
            <p14:sldId id="294"/>
            <p14:sldId id="281"/>
          </p14:sldIdLst>
        </p14:section>
        <p14:section name="设计规范" id="{6C91F06F-2DF1-49E5-A551-DBD4F9A50ABD}">
          <p14:sldIdLst>
            <p14:sldId id="283"/>
            <p14:sldId id="284"/>
            <p14:sldId id="285"/>
            <p14:sldId id="298"/>
            <p14:sldId id="314"/>
            <p14:sldId id="315"/>
          </p14:sldIdLst>
        </p14:section>
        <p14:section name="自我介绍" id="{C1443EA8-9AE7-445A-AF52-1BC79263DBD8}">
          <p14:sldIdLst>
            <p14:sldId id="311"/>
            <p14:sldId id="313"/>
            <p14:sldId id="271"/>
            <p14:sldId id="1723"/>
            <p14:sldId id="1728"/>
          </p14:sldIdLst>
        </p14:section>
      </p14:sectionLst>
    </p:ext>
    <p:ext uri="{EFAFB233-063F-42B5-8137-9DF3F51BA10A}">
      <p15:sldGuideLst xmlns:p15="http://schemas.microsoft.com/office/powerpoint/2012/main">
        <p15:guide id="1" orient="horz" pos="640" userDrawn="1">
          <p15:clr>
            <a:srgbClr val="A4A3A4"/>
          </p15:clr>
        </p15:guide>
        <p15:guide id="2" pos="325" userDrawn="1">
          <p15:clr>
            <a:srgbClr val="A4A3A4"/>
          </p15:clr>
        </p15:guide>
        <p15:guide id="3" orient="horz" pos="2160" userDrawn="1">
          <p15:clr>
            <a:srgbClr val="A4A3A4"/>
          </p15:clr>
        </p15:guide>
        <p15:guide id="4" pos="846" userDrawn="1">
          <p15:clr>
            <a:srgbClr val="A4A3A4"/>
          </p15:clr>
        </p15:guide>
        <p15:guide id="5"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1C23"/>
    <a:srgbClr val="95120C"/>
    <a:srgbClr val="062D2C"/>
    <a:srgbClr val="031717"/>
    <a:srgbClr val="1432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09" autoAdjust="0"/>
    <p:restoredTop sz="94660"/>
  </p:normalViewPr>
  <p:slideViewPr>
    <p:cSldViewPr snapToGrid="0">
      <p:cViewPr>
        <p:scale>
          <a:sx n="50" d="100"/>
          <a:sy n="50" d="100"/>
        </p:scale>
        <p:origin x="2382" y="1272"/>
      </p:cViewPr>
      <p:guideLst>
        <p:guide orient="horz" pos="640"/>
        <p:guide pos="325"/>
        <p:guide orient="horz" pos="2160"/>
        <p:guide pos="846"/>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271-49F7-A9D6-6B193A958629}"/>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271-49F7-A9D6-6B193A958629}"/>
            </c:ext>
          </c:extLst>
        </c:ser>
        <c:ser>
          <c:idx val="2"/>
          <c:order val="2"/>
          <c:tx>
            <c:strRef>
              <c:f>Sheet1!$D$1</c:f>
              <c:strCache>
                <c:ptCount val="1"/>
                <c:pt idx="0">
                  <c:v>系列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271-49F7-A9D6-6B193A958629}"/>
            </c:ext>
          </c:extLst>
        </c:ser>
        <c:dLbls>
          <c:dLblPos val="outEnd"/>
          <c:showLegendKey val="0"/>
          <c:showVal val="1"/>
          <c:showCatName val="0"/>
          <c:showSerName val="0"/>
          <c:showPercent val="0"/>
          <c:showBubbleSize val="0"/>
        </c:dLbls>
        <c:gapWidth val="219"/>
        <c:overlap val="-27"/>
        <c:axId val="3507760"/>
        <c:axId val="2053247568"/>
      </c:barChart>
      <c:catAx>
        <c:axId val="350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3247568"/>
        <c:crosses val="autoZero"/>
        <c:auto val="1"/>
        <c:lblAlgn val="ctr"/>
        <c:lblOffset val="100"/>
        <c:noMultiLvlLbl val="0"/>
      </c:catAx>
      <c:valAx>
        <c:axId val="2053247568"/>
        <c:scaling>
          <c:orientation val="minMax"/>
        </c:scaling>
        <c:delete val="1"/>
        <c:axPos val="l"/>
        <c:numFmt formatCode="General" sourceLinked="1"/>
        <c:majorTickMark val="none"/>
        <c:minorTickMark val="none"/>
        <c:tickLblPos val="nextTo"/>
        <c:crossAx val="35077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10"/>
            <c:spPr>
              <a:solidFill>
                <a:schemeClr val="bg1"/>
              </a:solidFill>
              <a:ln w="28575">
                <a:solidFill>
                  <a:schemeClr val="accent1"/>
                </a:solidFill>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8-B93B-46C8-8E9F-3A96ECCEB6FC}"/>
                </c:ext>
              </c:extLst>
            </c:dLbl>
            <c:dLbl>
              <c:idx val="2"/>
              <c:delete val="1"/>
              <c:extLst>
                <c:ext xmlns:c15="http://schemas.microsoft.com/office/drawing/2012/chart" uri="{CE6537A1-D6FC-4f65-9D91-7224C49458BB}"/>
                <c:ext xmlns:c16="http://schemas.microsoft.com/office/drawing/2014/chart" uri="{C3380CC4-5D6E-409C-BE32-E72D297353CC}">
                  <c16:uniqueId val="{00000009-B93B-46C8-8E9F-3A96ECCEB6FC}"/>
                </c:ext>
              </c:extLst>
            </c:dLbl>
            <c:dLbl>
              <c:idx val="3"/>
              <c:delete val="1"/>
              <c:extLst>
                <c:ext xmlns:c15="http://schemas.microsoft.com/office/drawing/2012/chart" uri="{CE6537A1-D6FC-4f65-9D91-7224C49458BB}"/>
                <c:ext xmlns:c16="http://schemas.microsoft.com/office/drawing/2014/chart" uri="{C3380CC4-5D6E-409C-BE32-E72D297353CC}">
                  <c16:uniqueId val="{0000000A-B93B-46C8-8E9F-3A96ECCEB6FC}"/>
                </c:ext>
              </c:extLst>
            </c:dLbl>
            <c:spPr>
              <a:solidFill>
                <a:schemeClr val="accent1"/>
              </a:solid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B93B-46C8-8E9F-3A96ECCEB6FC}"/>
            </c:ext>
          </c:extLst>
        </c:ser>
        <c:ser>
          <c:idx val="1"/>
          <c:order val="1"/>
          <c:tx>
            <c:strRef>
              <c:f>Sheet1!$C$1</c:f>
              <c:strCache>
                <c:ptCount val="1"/>
                <c:pt idx="0">
                  <c:v>系列 2</c:v>
                </c:pt>
              </c:strCache>
            </c:strRef>
          </c:tx>
          <c:spPr>
            <a:ln w="28575" cap="rnd">
              <a:solidFill>
                <a:schemeClr val="accent2"/>
              </a:solidFill>
              <a:round/>
            </a:ln>
            <a:effectLst/>
          </c:spPr>
          <c:marker>
            <c:symbol val="circle"/>
            <c:size val="10"/>
            <c:spPr>
              <a:solidFill>
                <a:schemeClr val="bg1"/>
              </a:solidFill>
              <a:ln w="28575">
                <a:solidFill>
                  <a:schemeClr val="accent2"/>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3-B93B-46C8-8E9F-3A96ECCEB6FC}"/>
                </c:ext>
              </c:extLst>
            </c:dLbl>
            <c:dLbl>
              <c:idx val="3"/>
              <c:delete val="1"/>
              <c:extLst>
                <c:ext xmlns:c15="http://schemas.microsoft.com/office/drawing/2012/chart" uri="{CE6537A1-D6FC-4f65-9D91-7224C49458BB}"/>
                <c:ext xmlns:c16="http://schemas.microsoft.com/office/drawing/2014/chart" uri="{C3380CC4-5D6E-409C-BE32-E72D297353CC}">
                  <c16:uniqueId val="{00000004-B93B-46C8-8E9F-3A96ECCEB6FC}"/>
                </c:ext>
              </c:extLst>
            </c:dLbl>
            <c:spPr>
              <a:solidFill>
                <a:schemeClr val="accent2"/>
              </a:solid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B93B-46C8-8E9F-3A96ECCEB6FC}"/>
            </c:ext>
          </c:extLst>
        </c:ser>
        <c:ser>
          <c:idx val="2"/>
          <c:order val="2"/>
          <c:tx>
            <c:strRef>
              <c:f>Sheet1!$D$1</c:f>
              <c:strCache>
                <c:ptCount val="1"/>
                <c:pt idx="0">
                  <c:v>系列 3</c:v>
                </c:pt>
              </c:strCache>
            </c:strRef>
          </c:tx>
          <c:spPr>
            <a:ln w="28575" cap="rnd">
              <a:solidFill>
                <a:schemeClr val="accent3"/>
              </a:solidFill>
              <a:round/>
            </a:ln>
            <a:effectLst/>
          </c:spPr>
          <c:marker>
            <c:symbol val="circle"/>
            <c:size val="10"/>
            <c:spPr>
              <a:solidFill>
                <a:schemeClr val="bg1"/>
              </a:solidFill>
              <a:ln w="28575">
                <a:solidFill>
                  <a:schemeClr val="accent3"/>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5-B93B-46C8-8E9F-3A96ECCEB6FC}"/>
                </c:ext>
              </c:extLst>
            </c:dLbl>
            <c:dLbl>
              <c:idx val="1"/>
              <c:delete val="1"/>
              <c:extLst>
                <c:ext xmlns:c15="http://schemas.microsoft.com/office/drawing/2012/chart" uri="{CE6537A1-D6FC-4f65-9D91-7224C49458BB}"/>
                <c:ext xmlns:c16="http://schemas.microsoft.com/office/drawing/2014/chart" uri="{C3380CC4-5D6E-409C-BE32-E72D297353CC}">
                  <c16:uniqueId val="{00000006-B93B-46C8-8E9F-3A96ECCEB6FC}"/>
                </c:ext>
              </c:extLst>
            </c:dLbl>
            <c:dLbl>
              <c:idx val="2"/>
              <c:delete val="1"/>
              <c:extLst>
                <c:ext xmlns:c15="http://schemas.microsoft.com/office/drawing/2012/chart" uri="{CE6537A1-D6FC-4f65-9D91-7224C49458BB}"/>
                <c:ext xmlns:c16="http://schemas.microsoft.com/office/drawing/2014/chart" uri="{C3380CC4-5D6E-409C-BE32-E72D297353CC}">
                  <c16:uniqueId val="{00000007-B93B-46C8-8E9F-3A96ECCEB6FC}"/>
                </c:ext>
              </c:extLst>
            </c:dLbl>
            <c:spPr>
              <a:solidFill>
                <a:schemeClr val="accent3"/>
              </a:solid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B93B-46C8-8E9F-3A96ECCEB6FC}"/>
            </c:ext>
          </c:extLst>
        </c:ser>
        <c:dLbls>
          <c:dLblPos val="t"/>
          <c:showLegendKey val="0"/>
          <c:showVal val="1"/>
          <c:showCatName val="0"/>
          <c:showSerName val="0"/>
          <c:showPercent val="0"/>
          <c:showBubbleSize val="0"/>
        </c:dLbls>
        <c:marker val="1"/>
        <c:smooth val="0"/>
        <c:axId val="2008147312"/>
        <c:axId val="197922304"/>
      </c:lineChart>
      <c:catAx>
        <c:axId val="200814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7922304"/>
        <c:crosses val="autoZero"/>
        <c:auto val="1"/>
        <c:lblAlgn val="ctr"/>
        <c:lblOffset val="100"/>
        <c:noMultiLvlLbl val="0"/>
      </c:catAx>
      <c:valAx>
        <c:axId val="197922304"/>
        <c:scaling>
          <c:orientation val="minMax"/>
        </c:scaling>
        <c:delete val="1"/>
        <c:axPos val="l"/>
        <c:numFmt formatCode="General" sourceLinked="1"/>
        <c:majorTickMark val="none"/>
        <c:minorTickMark val="none"/>
        <c:tickLblPos val="nextTo"/>
        <c:crossAx val="200814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0C-4021-BE32-EB51E6561B9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20C-4021-BE32-EB51E6561B9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20C-4021-BE32-EB51E6561B9D}"/>
              </c:ext>
            </c:extLst>
          </c:dPt>
          <c:dPt>
            <c:idx val="3"/>
            <c:bubble3D val="0"/>
            <c:spPr>
              <a:solidFill>
                <a:schemeClr val="tx1">
                  <a:lumMod val="85000"/>
                  <a:lumOff val="15000"/>
                </a:schemeClr>
              </a:solidFill>
              <a:ln w="19050">
                <a:solidFill>
                  <a:schemeClr val="lt1"/>
                </a:solidFill>
              </a:ln>
              <a:effectLst/>
            </c:spPr>
            <c:extLst>
              <c:ext xmlns:c16="http://schemas.microsoft.com/office/drawing/2014/chart" uri="{C3380CC4-5D6E-409C-BE32-E72D297353CC}">
                <c16:uniqueId val="{00000001-DCC9-4A09-95A5-7F37CF9F3229}"/>
              </c:ext>
            </c:extLst>
          </c:dPt>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CC9-4A09-95A5-7F37CF9F3229}"/>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B51CC-AFD3-4A92-9223-C7C9770464D6}"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F77DA-D2D3-4324-80BD-E7CB5DF3C0A6}" type="slidenum">
              <a:rPr lang="zh-CN" altLang="en-US" smtClean="0"/>
              <a:t>‹#›</a:t>
            </a:fld>
            <a:endParaRPr lang="zh-CN" altLang="en-US"/>
          </a:p>
        </p:txBody>
      </p:sp>
    </p:spTree>
    <p:extLst>
      <p:ext uri="{BB962C8B-B14F-4D97-AF65-F5344CB8AC3E}">
        <p14:creationId xmlns:p14="http://schemas.microsoft.com/office/powerpoint/2010/main" val="225835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a:t>
            </a:fld>
            <a:endParaRPr lang="zh-CN" altLang="en-US"/>
          </a:p>
        </p:txBody>
      </p:sp>
    </p:spTree>
    <p:extLst>
      <p:ext uri="{BB962C8B-B14F-4D97-AF65-F5344CB8AC3E}">
        <p14:creationId xmlns:p14="http://schemas.microsoft.com/office/powerpoint/2010/main" val="3507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10</a:t>
            </a:fld>
            <a:endParaRPr lang="zh-CN" altLang="en-US"/>
          </a:p>
        </p:txBody>
      </p:sp>
    </p:spTree>
    <p:extLst>
      <p:ext uri="{BB962C8B-B14F-4D97-AF65-F5344CB8AC3E}">
        <p14:creationId xmlns:p14="http://schemas.microsoft.com/office/powerpoint/2010/main" val="1417539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11</a:t>
            </a:fld>
            <a:endParaRPr lang="zh-CN" altLang="en-US"/>
          </a:p>
        </p:txBody>
      </p:sp>
    </p:spTree>
    <p:extLst>
      <p:ext uri="{BB962C8B-B14F-4D97-AF65-F5344CB8AC3E}">
        <p14:creationId xmlns:p14="http://schemas.microsoft.com/office/powerpoint/2010/main" val="3595179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12</a:t>
            </a:fld>
            <a:endParaRPr lang="zh-CN" altLang="en-US"/>
          </a:p>
        </p:txBody>
      </p:sp>
    </p:spTree>
    <p:extLst>
      <p:ext uri="{BB962C8B-B14F-4D97-AF65-F5344CB8AC3E}">
        <p14:creationId xmlns:p14="http://schemas.microsoft.com/office/powerpoint/2010/main" val="3989135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13</a:t>
            </a:fld>
            <a:endParaRPr lang="zh-CN" altLang="en-US"/>
          </a:p>
        </p:txBody>
      </p:sp>
    </p:spTree>
    <p:extLst>
      <p:ext uri="{BB962C8B-B14F-4D97-AF65-F5344CB8AC3E}">
        <p14:creationId xmlns:p14="http://schemas.microsoft.com/office/powerpoint/2010/main" val="312133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14</a:t>
            </a:fld>
            <a:endParaRPr lang="zh-CN" altLang="en-US"/>
          </a:p>
        </p:txBody>
      </p:sp>
    </p:spTree>
    <p:extLst>
      <p:ext uri="{BB962C8B-B14F-4D97-AF65-F5344CB8AC3E}">
        <p14:creationId xmlns:p14="http://schemas.microsoft.com/office/powerpoint/2010/main" val="122994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15</a:t>
            </a:fld>
            <a:endParaRPr lang="zh-CN" altLang="en-US"/>
          </a:p>
        </p:txBody>
      </p:sp>
    </p:spTree>
    <p:extLst>
      <p:ext uri="{BB962C8B-B14F-4D97-AF65-F5344CB8AC3E}">
        <p14:creationId xmlns:p14="http://schemas.microsoft.com/office/powerpoint/2010/main" val="2235194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16</a:t>
            </a:fld>
            <a:endParaRPr lang="zh-CN" altLang="en-US"/>
          </a:p>
        </p:txBody>
      </p:sp>
    </p:spTree>
    <p:extLst>
      <p:ext uri="{BB962C8B-B14F-4D97-AF65-F5344CB8AC3E}">
        <p14:creationId xmlns:p14="http://schemas.microsoft.com/office/powerpoint/2010/main" val="2623679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17</a:t>
            </a:fld>
            <a:endParaRPr lang="zh-CN" altLang="en-US"/>
          </a:p>
        </p:txBody>
      </p:sp>
    </p:spTree>
    <p:extLst>
      <p:ext uri="{BB962C8B-B14F-4D97-AF65-F5344CB8AC3E}">
        <p14:creationId xmlns:p14="http://schemas.microsoft.com/office/powerpoint/2010/main" val="4156331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18</a:t>
            </a:fld>
            <a:endParaRPr lang="zh-CN" altLang="en-US"/>
          </a:p>
        </p:txBody>
      </p:sp>
    </p:spTree>
    <p:extLst>
      <p:ext uri="{BB962C8B-B14F-4D97-AF65-F5344CB8AC3E}">
        <p14:creationId xmlns:p14="http://schemas.microsoft.com/office/powerpoint/2010/main" val="19287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19</a:t>
            </a:fld>
            <a:endParaRPr lang="zh-CN" altLang="en-US"/>
          </a:p>
        </p:txBody>
      </p:sp>
    </p:spTree>
    <p:extLst>
      <p:ext uri="{BB962C8B-B14F-4D97-AF65-F5344CB8AC3E}">
        <p14:creationId xmlns:p14="http://schemas.microsoft.com/office/powerpoint/2010/main" val="47244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a:t>
            </a:fld>
            <a:endParaRPr lang="zh-CN" altLang="en-US"/>
          </a:p>
        </p:txBody>
      </p:sp>
    </p:spTree>
    <p:extLst>
      <p:ext uri="{BB962C8B-B14F-4D97-AF65-F5344CB8AC3E}">
        <p14:creationId xmlns:p14="http://schemas.microsoft.com/office/powerpoint/2010/main" val="366600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20</a:t>
            </a:fld>
            <a:endParaRPr lang="zh-CN" altLang="en-US"/>
          </a:p>
        </p:txBody>
      </p:sp>
    </p:spTree>
    <p:extLst>
      <p:ext uri="{BB962C8B-B14F-4D97-AF65-F5344CB8AC3E}">
        <p14:creationId xmlns:p14="http://schemas.microsoft.com/office/powerpoint/2010/main" val="1009149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21</a:t>
            </a:fld>
            <a:endParaRPr lang="zh-CN" altLang="en-US"/>
          </a:p>
        </p:txBody>
      </p:sp>
    </p:spTree>
    <p:extLst>
      <p:ext uri="{BB962C8B-B14F-4D97-AF65-F5344CB8AC3E}">
        <p14:creationId xmlns:p14="http://schemas.microsoft.com/office/powerpoint/2010/main" val="3523256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22</a:t>
            </a:fld>
            <a:endParaRPr lang="zh-CN" altLang="en-US"/>
          </a:p>
        </p:txBody>
      </p:sp>
    </p:spTree>
    <p:extLst>
      <p:ext uri="{BB962C8B-B14F-4D97-AF65-F5344CB8AC3E}">
        <p14:creationId xmlns:p14="http://schemas.microsoft.com/office/powerpoint/2010/main" val="2161279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23</a:t>
            </a:fld>
            <a:endParaRPr lang="zh-CN" altLang="en-US"/>
          </a:p>
        </p:txBody>
      </p:sp>
    </p:spTree>
    <p:extLst>
      <p:ext uri="{BB962C8B-B14F-4D97-AF65-F5344CB8AC3E}">
        <p14:creationId xmlns:p14="http://schemas.microsoft.com/office/powerpoint/2010/main" val="1493781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24</a:t>
            </a:fld>
            <a:endParaRPr lang="zh-CN" altLang="en-US"/>
          </a:p>
        </p:txBody>
      </p:sp>
    </p:spTree>
    <p:extLst>
      <p:ext uri="{BB962C8B-B14F-4D97-AF65-F5344CB8AC3E}">
        <p14:creationId xmlns:p14="http://schemas.microsoft.com/office/powerpoint/2010/main" val="28847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25</a:t>
            </a:fld>
            <a:endParaRPr lang="zh-CN" altLang="en-US"/>
          </a:p>
        </p:txBody>
      </p:sp>
    </p:spTree>
    <p:extLst>
      <p:ext uri="{BB962C8B-B14F-4D97-AF65-F5344CB8AC3E}">
        <p14:creationId xmlns:p14="http://schemas.microsoft.com/office/powerpoint/2010/main" val="2731874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26</a:t>
            </a:fld>
            <a:endParaRPr lang="zh-CN" altLang="en-US"/>
          </a:p>
        </p:txBody>
      </p:sp>
    </p:spTree>
    <p:extLst>
      <p:ext uri="{BB962C8B-B14F-4D97-AF65-F5344CB8AC3E}">
        <p14:creationId xmlns:p14="http://schemas.microsoft.com/office/powerpoint/2010/main" val="4122113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27</a:t>
            </a:fld>
            <a:endParaRPr lang="zh-CN" altLang="en-US"/>
          </a:p>
        </p:txBody>
      </p:sp>
    </p:spTree>
    <p:extLst>
      <p:ext uri="{BB962C8B-B14F-4D97-AF65-F5344CB8AC3E}">
        <p14:creationId xmlns:p14="http://schemas.microsoft.com/office/powerpoint/2010/main" val="1636041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28</a:t>
            </a:fld>
            <a:endParaRPr lang="zh-CN" altLang="en-US"/>
          </a:p>
        </p:txBody>
      </p:sp>
    </p:spTree>
    <p:extLst>
      <p:ext uri="{BB962C8B-B14F-4D97-AF65-F5344CB8AC3E}">
        <p14:creationId xmlns:p14="http://schemas.microsoft.com/office/powerpoint/2010/main" val="1905061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29</a:t>
            </a:fld>
            <a:endParaRPr lang="zh-CN" altLang="en-US"/>
          </a:p>
        </p:txBody>
      </p:sp>
    </p:spTree>
    <p:extLst>
      <p:ext uri="{BB962C8B-B14F-4D97-AF65-F5344CB8AC3E}">
        <p14:creationId xmlns:p14="http://schemas.microsoft.com/office/powerpoint/2010/main" val="226271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a:t>
            </a:fld>
            <a:endParaRPr lang="zh-CN" altLang="en-US"/>
          </a:p>
        </p:txBody>
      </p:sp>
    </p:spTree>
    <p:extLst>
      <p:ext uri="{BB962C8B-B14F-4D97-AF65-F5344CB8AC3E}">
        <p14:creationId xmlns:p14="http://schemas.microsoft.com/office/powerpoint/2010/main" val="109375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30</a:t>
            </a:fld>
            <a:endParaRPr lang="zh-CN" altLang="en-US"/>
          </a:p>
        </p:txBody>
      </p:sp>
    </p:spTree>
    <p:extLst>
      <p:ext uri="{BB962C8B-B14F-4D97-AF65-F5344CB8AC3E}">
        <p14:creationId xmlns:p14="http://schemas.microsoft.com/office/powerpoint/2010/main" val="1718250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31</a:t>
            </a:fld>
            <a:endParaRPr lang="zh-CN" altLang="en-US"/>
          </a:p>
        </p:txBody>
      </p:sp>
    </p:spTree>
    <p:extLst>
      <p:ext uri="{BB962C8B-B14F-4D97-AF65-F5344CB8AC3E}">
        <p14:creationId xmlns:p14="http://schemas.microsoft.com/office/powerpoint/2010/main" val="1475353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32</a:t>
            </a:fld>
            <a:endParaRPr lang="zh-CN" altLang="en-US"/>
          </a:p>
        </p:txBody>
      </p:sp>
    </p:spTree>
    <p:extLst>
      <p:ext uri="{BB962C8B-B14F-4D97-AF65-F5344CB8AC3E}">
        <p14:creationId xmlns:p14="http://schemas.microsoft.com/office/powerpoint/2010/main" val="379375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33</a:t>
            </a:fld>
            <a:endParaRPr lang="zh-CN" altLang="en-US"/>
          </a:p>
        </p:txBody>
      </p:sp>
    </p:spTree>
    <p:extLst>
      <p:ext uri="{BB962C8B-B14F-4D97-AF65-F5344CB8AC3E}">
        <p14:creationId xmlns:p14="http://schemas.microsoft.com/office/powerpoint/2010/main" val="1297171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34</a:t>
            </a:fld>
            <a:endParaRPr lang="zh-CN" altLang="en-US"/>
          </a:p>
        </p:txBody>
      </p:sp>
    </p:spTree>
    <p:extLst>
      <p:ext uri="{BB962C8B-B14F-4D97-AF65-F5344CB8AC3E}">
        <p14:creationId xmlns:p14="http://schemas.microsoft.com/office/powerpoint/2010/main" val="1752263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35</a:t>
            </a:fld>
            <a:endParaRPr lang="zh-CN" altLang="en-US"/>
          </a:p>
        </p:txBody>
      </p:sp>
    </p:spTree>
    <p:extLst>
      <p:ext uri="{BB962C8B-B14F-4D97-AF65-F5344CB8AC3E}">
        <p14:creationId xmlns:p14="http://schemas.microsoft.com/office/powerpoint/2010/main" val="3550841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36</a:t>
            </a:fld>
            <a:endParaRPr lang="zh-CN" altLang="en-US"/>
          </a:p>
        </p:txBody>
      </p:sp>
    </p:spTree>
    <p:extLst>
      <p:ext uri="{BB962C8B-B14F-4D97-AF65-F5344CB8AC3E}">
        <p14:creationId xmlns:p14="http://schemas.microsoft.com/office/powerpoint/2010/main" val="3448630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37</a:t>
            </a:fld>
            <a:endParaRPr lang="zh-CN" altLang="en-US"/>
          </a:p>
        </p:txBody>
      </p:sp>
    </p:spTree>
    <p:extLst>
      <p:ext uri="{BB962C8B-B14F-4D97-AF65-F5344CB8AC3E}">
        <p14:creationId xmlns:p14="http://schemas.microsoft.com/office/powerpoint/2010/main" val="8702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4</a:t>
            </a:fld>
            <a:endParaRPr lang="zh-CN" altLang="en-US"/>
          </a:p>
        </p:txBody>
      </p:sp>
    </p:spTree>
    <p:extLst>
      <p:ext uri="{BB962C8B-B14F-4D97-AF65-F5344CB8AC3E}">
        <p14:creationId xmlns:p14="http://schemas.microsoft.com/office/powerpoint/2010/main" val="282008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5</a:t>
            </a:fld>
            <a:endParaRPr lang="zh-CN" altLang="en-US"/>
          </a:p>
        </p:txBody>
      </p:sp>
    </p:spTree>
    <p:extLst>
      <p:ext uri="{BB962C8B-B14F-4D97-AF65-F5344CB8AC3E}">
        <p14:creationId xmlns:p14="http://schemas.microsoft.com/office/powerpoint/2010/main" val="3526773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6</a:t>
            </a:fld>
            <a:endParaRPr lang="zh-CN" altLang="en-US"/>
          </a:p>
        </p:txBody>
      </p:sp>
    </p:spTree>
    <p:extLst>
      <p:ext uri="{BB962C8B-B14F-4D97-AF65-F5344CB8AC3E}">
        <p14:creationId xmlns:p14="http://schemas.microsoft.com/office/powerpoint/2010/main" val="367237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7</a:t>
            </a:fld>
            <a:endParaRPr lang="zh-CN" altLang="en-US"/>
          </a:p>
        </p:txBody>
      </p:sp>
    </p:spTree>
    <p:extLst>
      <p:ext uri="{BB962C8B-B14F-4D97-AF65-F5344CB8AC3E}">
        <p14:creationId xmlns:p14="http://schemas.microsoft.com/office/powerpoint/2010/main" val="345165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8</a:t>
            </a:fld>
            <a:endParaRPr lang="zh-CN" altLang="en-US"/>
          </a:p>
        </p:txBody>
      </p:sp>
    </p:spTree>
    <p:extLst>
      <p:ext uri="{BB962C8B-B14F-4D97-AF65-F5344CB8AC3E}">
        <p14:creationId xmlns:p14="http://schemas.microsoft.com/office/powerpoint/2010/main" val="529740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9</a:t>
            </a:fld>
            <a:endParaRPr lang="zh-CN" altLang="en-US"/>
          </a:p>
        </p:txBody>
      </p:sp>
    </p:spTree>
    <p:extLst>
      <p:ext uri="{BB962C8B-B14F-4D97-AF65-F5344CB8AC3E}">
        <p14:creationId xmlns:p14="http://schemas.microsoft.com/office/powerpoint/2010/main" val="32508514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A9300C2-705C-4DCC-B062-A53C155F91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193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7CDA541-292F-428B-BDA1-DCA6956DCE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6" name="文本框 5">
            <a:extLst>
              <a:ext uri="{FF2B5EF4-FFF2-40B4-BE49-F238E27FC236}">
                <a16:creationId xmlns:a16="http://schemas.microsoft.com/office/drawing/2014/main" id="{3D78F6A8-6CF9-4EFF-BD0D-CCDC5AAFF3F9}"/>
              </a:ext>
            </a:extLst>
          </p:cNvPr>
          <p:cNvSpPr txBox="1"/>
          <p:nvPr userDrawn="1"/>
        </p:nvSpPr>
        <p:spPr>
          <a:xfrm>
            <a:off x="3187700" y="6407666"/>
            <a:ext cx="5816600" cy="276999"/>
          </a:xfrm>
          <a:prstGeom prst="rect">
            <a:avLst/>
          </a:prstGeom>
          <a:noFill/>
        </p:spPr>
        <p:txBody>
          <a:bodyPr wrap="square" rtlCol="0">
            <a:spAutoFit/>
          </a:bodyPr>
          <a:lstStyle/>
          <a:p>
            <a:pPr algn="dist"/>
            <a:r>
              <a:rPr lang="en-US" altLang="zh-CN" sz="1200" dirty="0">
                <a:solidFill>
                  <a:schemeClr val="tx1">
                    <a:lumMod val="50000"/>
                    <a:lumOff val="50000"/>
                  </a:schemeClr>
                </a:solidFill>
                <a:latin typeface="+mn-lt"/>
              </a:rPr>
              <a:t>—</a:t>
            </a:r>
            <a:r>
              <a:rPr lang="zh-CN" altLang="en-US" sz="1200" dirty="0">
                <a:solidFill>
                  <a:schemeClr val="tx1">
                    <a:lumMod val="75000"/>
                    <a:lumOff val="25000"/>
                  </a:schemeClr>
                </a:solidFill>
                <a:latin typeface="+mn-lt"/>
              </a:rPr>
              <a:t>格物致新</a:t>
            </a:r>
            <a:r>
              <a:rPr lang="en-US" altLang="zh-CN" sz="1200" dirty="0">
                <a:solidFill>
                  <a:schemeClr val="tx1">
                    <a:lumMod val="75000"/>
                    <a:lumOff val="25000"/>
                  </a:schemeClr>
                </a:solidFill>
                <a:latin typeface="+mn-lt"/>
              </a:rPr>
              <a:t>·</a:t>
            </a:r>
            <a:r>
              <a:rPr lang="zh-CN" altLang="en-US" sz="1200" dirty="0">
                <a:solidFill>
                  <a:schemeClr val="tx1">
                    <a:lumMod val="75000"/>
                    <a:lumOff val="25000"/>
                  </a:schemeClr>
                </a:solidFill>
                <a:latin typeface="+mn-lt"/>
              </a:rPr>
              <a:t>厚德泽人</a:t>
            </a:r>
            <a:r>
              <a:rPr lang="en-US" altLang="zh-CN" sz="1200" dirty="0">
                <a:solidFill>
                  <a:schemeClr val="tx1">
                    <a:lumMod val="50000"/>
                    <a:lumOff val="50000"/>
                  </a:schemeClr>
                </a:solidFill>
                <a:latin typeface="+mn-lt"/>
              </a:rPr>
              <a:t>—</a:t>
            </a:r>
            <a:endParaRPr lang="zh-CN" altLang="en-US" sz="1200" dirty="0">
              <a:solidFill>
                <a:schemeClr val="tx1">
                  <a:lumMod val="50000"/>
                  <a:lumOff val="50000"/>
                </a:schemeClr>
              </a:solidFill>
              <a:latin typeface="+mn-lt"/>
            </a:endParaRPr>
          </a:p>
        </p:txBody>
      </p:sp>
    </p:spTree>
    <p:extLst>
      <p:ext uri="{BB962C8B-B14F-4D97-AF65-F5344CB8AC3E}">
        <p14:creationId xmlns:p14="http://schemas.microsoft.com/office/powerpoint/2010/main" val="127769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23863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064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9698622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0AF2890-A43A-49CE-8AE7-37CC811D04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D1BD209-53AF-486D-AB8D-8356C7422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261CB2-0E09-4A75-B682-031E6B5DD4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81D80-28D9-4FF2-BA1E-C61FDE7E3D72}"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CF20D539-3F91-4CC1-8F94-B3019408C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7FC2050-505D-4E54-97D0-2522A7D84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2C6A3-74DF-4BE3-ACB6-DFCE0C8502B5}" type="slidenum">
              <a:rPr lang="zh-CN" altLang="en-US" smtClean="0"/>
              <a:t>‹#›</a:t>
            </a:fld>
            <a:endParaRPr lang="zh-CN" altLang="en-US"/>
          </a:p>
        </p:txBody>
      </p:sp>
    </p:spTree>
    <p:extLst>
      <p:ext uri="{BB962C8B-B14F-4D97-AF65-F5344CB8AC3E}">
        <p14:creationId xmlns:p14="http://schemas.microsoft.com/office/powerpoint/2010/main" val="226513514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135568"/>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组合 270">
            <a:extLst>
              <a:ext uri="{FF2B5EF4-FFF2-40B4-BE49-F238E27FC236}">
                <a16:creationId xmlns:a16="http://schemas.microsoft.com/office/drawing/2014/main" id="{293B66A0-341A-40B9-8FF6-7F4D1F3F49A1}"/>
              </a:ext>
            </a:extLst>
          </p:cNvPr>
          <p:cNvGrpSpPr/>
          <p:nvPr/>
        </p:nvGrpSpPr>
        <p:grpSpPr>
          <a:xfrm>
            <a:off x="2670629" y="-3913"/>
            <a:ext cx="6850742" cy="6865826"/>
            <a:chOff x="3557588" y="895350"/>
            <a:chExt cx="5046663" cy="5057775"/>
          </a:xfrm>
          <a:solidFill>
            <a:schemeClr val="bg1">
              <a:alpha val="10000"/>
            </a:schemeClr>
          </a:solidFill>
        </p:grpSpPr>
        <p:sp>
          <p:nvSpPr>
            <p:cNvPr id="272" name="Freeform 422">
              <a:extLst>
                <a:ext uri="{FF2B5EF4-FFF2-40B4-BE49-F238E27FC236}">
                  <a16:creationId xmlns:a16="http://schemas.microsoft.com/office/drawing/2014/main" id="{CC7201E2-4984-4B55-AD2D-FEBA70FA00BD}"/>
                </a:ext>
              </a:extLst>
            </p:cNvPr>
            <p:cNvSpPr>
              <a:spLocks noEditPoints="1"/>
            </p:cNvSpPr>
            <p:nvPr/>
          </p:nvSpPr>
          <p:spPr bwMode="auto">
            <a:xfrm>
              <a:off x="3557588" y="895350"/>
              <a:ext cx="5046663" cy="5057775"/>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423">
              <a:extLst>
                <a:ext uri="{FF2B5EF4-FFF2-40B4-BE49-F238E27FC236}">
                  <a16:creationId xmlns:a16="http://schemas.microsoft.com/office/drawing/2014/main" id="{578FBAA9-EE76-4FE4-AE67-68FFF7E98883}"/>
                </a:ext>
              </a:extLst>
            </p:cNvPr>
            <p:cNvSpPr>
              <a:spLocks noEditPoints="1"/>
            </p:cNvSpPr>
            <p:nvPr/>
          </p:nvSpPr>
          <p:spPr bwMode="auto">
            <a:xfrm>
              <a:off x="3736976" y="1106488"/>
              <a:ext cx="4713288" cy="4665663"/>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74" name="Freeform 424">
              <a:extLst>
                <a:ext uri="{FF2B5EF4-FFF2-40B4-BE49-F238E27FC236}">
                  <a16:creationId xmlns:a16="http://schemas.microsoft.com/office/drawing/2014/main" id="{83C93DCF-3093-4DB8-AE09-2605E9A61542}"/>
                </a:ext>
              </a:extLst>
            </p:cNvPr>
            <p:cNvSpPr>
              <a:spLocks/>
            </p:cNvSpPr>
            <p:nvPr/>
          </p:nvSpPr>
          <p:spPr bwMode="auto">
            <a:xfrm>
              <a:off x="5392738" y="1296988"/>
              <a:ext cx="115888" cy="163513"/>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425">
              <a:extLst>
                <a:ext uri="{FF2B5EF4-FFF2-40B4-BE49-F238E27FC236}">
                  <a16:creationId xmlns:a16="http://schemas.microsoft.com/office/drawing/2014/main" id="{47C3CCAD-32D9-426B-9A82-DCEE356610A7}"/>
                </a:ext>
              </a:extLst>
            </p:cNvPr>
            <p:cNvSpPr>
              <a:spLocks/>
            </p:cNvSpPr>
            <p:nvPr/>
          </p:nvSpPr>
          <p:spPr bwMode="auto">
            <a:xfrm>
              <a:off x="5449888" y="1501775"/>
              <a:ext cx="184150" cy="169863"/>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426">
              <a:extLst>
                <a:ext uri="{FF2B5EF4-FFF2-40B4-BE49-F238E27FC236}">
                  <a16:creationId xmlns:a16="http://schemas.microsoft.com/office/drawing/2014/main" id="{01DBF946-8C1E-481A-9579-D8ECBEAEC47E}"/>
                </a:ext>
              </a:extLst>
            </p:cNvPr>
            <p:cNvSpPr>
              <a:spLocks/>
            </p:cNvSpPr>
            <p:nvPr/>
          </p:nvSpPr>
          <p:spPr bwMode="auto">
            <a:xfrm>
              <a:off x="4595813" y="2016125"/>
              <a:ext cx="57150" cy="63500"/>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427">
              <a:extLst>
                <a:ext uri="{FF2B5EF4-FFF2-40B4-BE49-F238E27FC236}">
                  <a16:creationId xmlns:a16="http://schemas.microsoft.com/office/drawing/2014/main" id="{2EFB49B1-EEC5-45FD-BDC1-6E39731809F8}"/>
                </a:ext>
              </a:extLst>
            </p:cNvPr>
            <p:cNvSpPr>
              <a:spLocks/>
            </p:cNvSpPr>
            <p:nvPr/>
          </p:nvSpPr>
          <p:spPr bwMode="auto">
            <a:xfrm>
              <a:off x="6683376" y="2032000"/>
              <a:ext cx="125413" cy="127000"/>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428">
              <a:extLst>
                <a:ext uri="{FF2B5EF4-FFF2-40B4-BE49-F238E27FC236}">
                  <a16:creationId xmlns:a16="http://schemas.microsoft.com/office/drawing/2014/main" id="{8CC2F51F-9FEB-45E7-B67B-970E8E0206BD}"/>
                </a:ext>
              </a:extLst>
            </p:cNvPr>
            <p:cNvSpPr>
              <a:spLocks/>
            </p:cNvSpPr>
            <p:nvPr/>
          </p:nvSpPr>
          <p:spPr bwMode="auto">
            <a:xfrm>
              <a:off x="6035676" y="2049463"/>
              <a:ext cx="96838" cy="13017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429">
              <a:extLst>
                <a:ext uri="{FF2B5EF4-FFF2-40B4-BE49-F238E27FC236}">
                  <a16:creationId xmlns:a16="http://schemas.microsoft.com/office/drawing/2014/main" id="{40C07924-AF13-4C84-A3F8-FF88B9DC7A4E}"/>
                </a:ext>
              </a:extLst>
            </p:cNvPr>
            <p:cNvSpPr>
              <a:spLocks noEditPoints="1"/>
            </p:cNvSpPr>
            <p:nvPr/>
          </p:nvSpPr>
          <p:spPr bwMode="auto">
            <a:xfrm>
              <a:off x="6067426" y="2328863"/>
              <a:ext cx="92075" cy="153988"/>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430">
              <a:extLst>
                <a:ext uri="{FF2B5EF4-FFF2-40B4-BE49-F238E27FC236}">
                  <a16:creationId xmlns:a16="http://schemas.microsoft.com/office/drawing/2014/main" id="{7B129BB0-3B6C-4150-BCDD-EF7A4450D23C}"/>
                </a:ext>
              </a:extLst>
            </p:cNvPr>
            <p:cNvSpPr>
              <a:spLocks noEditPoints="1"/>
            </p:cNvSpPr>
            <p:nvPr/>
          </p:nvSpPr>
          <p:spPr bwMode="auto">
            <a:xfrm>
              <a:off x="7402513" y="2471738"/>
              <a:ext cx="119063" cy="58738"/>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431">
              <a:extLst>
                <a:ext uri="{FF2B5EF4-FFF2-40B4-BE49-F238E27FC236}">
                  <a16:creationId xmlns:a16="http://schemas.microsoft.com/office/drawing/2014/main" id="{DE36C932-D90D-4BAA-A79C-6E171C97F6B2}"/>
                </a:ext>
              </a:extLst>
            </p:cNvPr>
            <p:cNvSpPr>
              <a:spLocks noEditPoints="1"/>
            </p:cNvSpPr>
            <p:nvPr/>
          </p:nvSpPr>
          <p:spPr bwMode="auto">
            <a:xfrm>
              <a:off x="5773738" y="2611438"/>
              <a:ext cx="150813" cy="190500"/>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432">
              <a:extLst>
                <a:ext uri="{FF2B5EF4-FFF2-40B4-BE49-F238E27FC236}">
                  <a16:creationId xmlns:a16="http://schemas.microsoft.com/office/drawing/2014/main" id="{AA1F21FF-8864-42FE-904A-8BE96B07F685}"/>
                </a:ext>
              </a:extLst>
            </p:cNvPr>
            <p:cNvSpPr>
              <a:spLocks noEditPoints="1"/>
            </p:cNvSpPr>
            <p:nvPr/>
          </p:nvSpPr>
          <p:spPr bwMode="auto">
            <a:xfrm>
              <a:off x="7048501" y="2673350"/>
              <a:ext cx="134938" cy="125413"/>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433">
              <a:extLst>
                <a:ext uri="{FF2B5EF4-FFF2-40B4-BE49-F238E27FC236}">
                  <a16:creationId xmlns:a16="http://schemas.microsoft.com/office/drawing/2014/main" id="{D386C3EE-9D62-4A06-A9F7-CFFC0B2FCB22}"/>
                </a:ext>
              </a:extLst>
            </p:cNvPr>
            <p:cNvSpPr>
              <a:spLocks/>
            </p:cNvSpPr>
            <p:nvPr/>
          </p:nvSpPr>
          <p:spPr bwMode="auto">
            <a:xfrm>
              <a:off x="5262563" y="2805113"/>
              <a:ext cx="115888" cy="177800"/>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434">
              <a:extLst>
                <a:ext uri="{FF2B5EF4-FFF2-40B4-BE49-F238E27FC236}">
                  <a16:creationId xmlns:a16="http://schemas.microsoft.com/office/drawing/2014/main" id="{456BC5C1-4E39-45C2-8374-D316BAC56433}"/>
                </a:ext>
              </a:extLst>
            </p:cNvPr>
            <p:cNvSpPr>
              <a:spLocks noEditPoints="1"/>
            </p:cNvSpPr>
            <p:nvPr/>
          </p:nvSpPr>
          <p:spPr bwMode="auto">
            <a:xfrm>
              <a:off x="7462838" y="2843213"/>
              <a:ext cx="163513" cy="13017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435">
              <a:extLst>
                <a:ext uri="{FF2B5EF4-FFF2-40B4-BE49-F238E27FC236}">
                  <a16:creationId xmlns:a16="http://schemas.microsoft.com/office/drawing/2014/main" id="{00521880-EA16-4597-83CC-A3FBB1037FBE}"/>
                </a:ext>
              </a:extLst>
            </p:cNvPr>
            <p:cNvSpPr>
              <a:spLocks noEditPoints="1"/>
            </p:cNvSpPr>
            <p:nvPr/>
          </p:nvSpPr>
          <p:spPr bwMode="auto">
            <a:xfrm>
              <a:off x="6469063" y="2890838"/>
              <a:ext cx="125413" cy="157163"/>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436">
              <a:extLst>
                <a:ext uri="{FF2B5EF4-FFF2-40B4-BE49-F238E27FC236}">
                  <a16:creationId xmlns:a16="http://schemas.microsoft.com/office/drawing/2014/main" id="{3D0716FB-BD62-4EF9-AC5C-979E7C1BA01B}"/>
                </a:ext>
              </a:extLst>
            </p:cNvPr>
            <p:cNvSpPr>
              <a:spLocks noEditPoints="1"/>
            </p:cNvSpPr>
            <p:nvPr/>
          </p:nvSpPr>
          <p:spPr bwMode="auto">
            <a:xfrm>
              <a:off x="7562851" y="3063875"/>
              <a:ext cx="196850" cy="168275"/>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437">
              <a:extLst>
                <a:ext uri="{FF2B5EF4-FFF2-40B4-BE49-F238E27FC236}">
                  <a16:creationId xmlns:a16="http://schemas.microsoft.com/office/drawing/2014/main" id="{9510D81C-DE28-4E78-BC1C-49A21DA60CFB}"/>
                </a:ext>
              </a:extLst>
            </p:cNvPr>
            <p:cNvSpPr>
              <a:spLocks noEditPoints="1"/>
            </p:cNvSpPr>
            <p:nvPr/>
          </p:nvSpPr>
          <p:spPr bwMode="auto">
            <a:xfrm>
              <a:off x="6846888" y="3128963"/>
              <a:ext cx="927100" cy="555625"/>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438">
              <a:extLst>
                <a:ext uri="{FF2B5EF4-FFF2-40B4-BE49-F238E27FC236}">
                  <a16:creationId xmlns:a16="http://schemas.microsoft.com/office/drawing/2014/main" id="{A7F7AEE0-89F0-4A5B-BC91-E141DEBE2BF6}"/>
                </a:ext>
              </a:extLst>
            </p:cNvPr>
            <p:cNvSpPr>
              <a:spLocks noEditPoints="1"/>
            </p:cNvSpPr>
            <p:nvPr/>
          </p:nvSpPr>
          <p:spPr bwMode="auto">
            <a:xfrm>
              <a:off x="5808663" y="3163888"/>
              <a:ext cx="160338" cy="220663"/>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439">
              <a:extLst>
                <a:ext uri="{FF2B5EF4-FFF2-40B4-BE49-F238E27FC236}">
                  <a16:creationId xmlns:a16="http://schemas.microsoft.com/office/drawing/2014/main" id="{C69F4F98-418C-428B-AB4C-B16441930138}"/>
                </a:ext>
              </a:extLst>
            </p:cNvPr>
            <p:cNvSpPr>
              <a:spLocks/>
            </p:cNvSpPr>
            <p:nvPr/>
          </p:nvSpPr>
          <p:spPr bwMode="auto">
            <a:xfrm>
              <a:off x="7510463" y="3232150"/>
              <a:ext cx="76200" cy="50800"/>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440">
              <a:extLst>
                <a:ext uri="{FF2B5EF4-FFF2-40B4-BE49-F238E27FC236}">
                  <a16:creationId xmlns:a16="http://schemas.microsoft.com/office/drawing/2014/main" id="{81C3E7DD-BCA6-4831-A548-DEA104A022AA}"/>
                </a:ext>
              </a:extLst>
            </p:cNvPr>
            <p:cNvSpPr>
              <a:spLocks noEditPoints="1"/>
            </p:cNvSpPr>
            <p:nvPr/>
          </p:nvSpPr>
          <p:spPr bwMode="auto">
            <a:xfrm>
              <a:off x="7048501" y="3248025"/>
              <a:ext cx="241300" cy="211138"/>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441">
              <a:extLst>
                <a:ext uri="{FF2B5EF4-FFF2-40B4-BE49-F238E27FC236}">
                  <a16:creationId xmlns:a16="http://schemas.microsoft.com/office/drawing/2014/main" id="{1078B4AC-75AA-476D-B651-BDD5B8869A99}"/>
                </a:ext>
              </a:extLst>
            </p:cNvPr>
            <p:cNvSpPr>
              <a:spLocks noEditPoints="1"/>
            </p:cNvSpPr>
            <p:nvPr/>
          </p:nvSpPr>
          <p:spPr bwMode="auto">
            <a:xfrm>
              <a:off x="7483476" y="3357563"/>
              <a:ext cx="136525" cy="133350"/>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442">
              <a:extLst>
                <a:ext uri="{FF2B5EF4-FFF2-40B4-BE49-F238E27FC236}">
                  <a16:creationId xmlns:a16="http://schemas.microsoft.com/office/drawing/2014/main" id="{6B1BBCEF-E746-47C1-B0DE-8E7F2D87C3A1}"/>
                </a:ext>
              </a:extLst>
            </p:cNvPr>
            <p:cNvSpPr>
              <a:spLocks/>
            </p:cNvSpPr>
            <p:nvPr/>
          </p:nvSpPr>
          <p:spPr bwMode="auto">
            <a:xfrm>
              <a:off x="6219826" y="3429000"/>
              <a:ext cx="119063" cy="354013"/>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443">
              <a:extLst>
                <a:ext uri="{FF2B5EF4-FFF2-40B4-BE49-F238E27FC236}">
                  <a16:creationId xmlns:a16="http://schemas.microsoft.com/office/drawing/2014/main" id="{24CA6482-2390-47B2-9501-630182C42BA2}"/>
                </a:ext>
              </a:extLst>
            </p:cNvPr>
            <p:cNvSpPr>
              <a:spLocks noEditPoints="1"/>
            </p:cNvSpPr>
            <p:nvPr/>
          </p:nvSpPr>
          <p:spPr bwMode="auto">
            <a:xfrm>
              <a:off x="5103813" y="3559175"/>
              <a:ext cx="92075" cy="176213"/>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444">
              <a:extLst>
                <a:ext uri="{FF2B5EF4-FFF2-40B4-BE49-F238E27FC236}">
                  <a16:creationId xmlns:a16="http://schemas.microsoft.com/office/drawing/2014/main" id="{A16FE2B6-4106-4427-A55D-79AA8B4AF103}"/>
                </a:ext>
              </a:extLst>
            </p:cNvPr>
            <p:cNvSpPr>
              <a:spLocks noEditPoints="1"/>
            </p:cNvSpPr>
            <p:nvPr/>
          </p:nvSpPr>
          <p:spPr bwMode="auto">
            <a:xfrm>
              <a:off x="6394451" y="3575050"/>
              <a:ext cx="646113" cy="612775"/>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445">
              <a:extLst>
                <a:ext uri="{FF2B5EF4-FFF2-40B4-BE49-F238E27FC236}">
                  <a16:creationId xmlns:a16="http://schemas.microsoft.com/office/drawing/2014/main" id="{5C913B76-0153-4758-85B2-AD1BCF6DF375}"/>
                </a:ext>
              </a:extLst>
            </p:cNvPr>
            <p:cNvSpPr>
              <a:spLocks/>
            </p:cNvSpPr>
            <p:nvPr/>
          </p:nvSpPr>
          <p:spPr bwMode="auto">
            <a:xfrm>
              <a:off x="6127751" y="3762375"/>
              <a:ext cx="95250" cy="276225"/>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446">
              <a:extLst>
                <a:ext uri="{FF2B5EF4-FFF2-40B4-BE49-F238E27FC236}">
                  <a16:creationId xmlns:a16="http://schemas.microsoft.com/office/drawing/2014/main" id="{570EDB9F-04DD-4E87-9F6C-2CE5A02F0B71}"/>
                </a:ext>
              </a:extLst>
            </p:cNvPr>
            <p:cNvSpPr>
              <a:spLocks noEditPoints="1"/>
            </p:cNvSpPr>
            <p:nvPr/>
          </p:nvSpPr>
          <p:spPr bwMode="auto">
            <a:xfrm>
              <a:off x="5705476" y="3878263"/>
              <a:ext cx="180975" cy="169863"/>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447">
              <a:extLst>
                <a:ext uri="{FF2B5EF4-FFF2-40B4-BE49-F238E27FC236}">
                  <a16:creationId xmlns:a16="http://schemas.microsoft.com/office/drawing/2014/main" id="{313C528C-855C-424B-A9C1-8D37E85D76A0}"/>
                </a:ext>
              </a:extLst>
            </p:cNvPr>
            <p:cNvSpPr>
              <a:spLocks noEditPoints="1"/>
            </p:cNvSpPr>
            <p:nvPr/>
          </p:nvSpPr>
          <p:spPr bwMode="auto">
            <a:xfrm>
              <a:off x="6778626" y="3925888"/>
              <a:ext cx="133350" cy="115888"/>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448">
              <a:extLst>
                <a:ext uri="{FF2B5EF4-FFF2-40B4-BE49-F238E27FC236}">
                  <a16:creationId xmlns:a16="http://schemas.microsoft.com/office/drawing/2014/main" id="{0F134A1C-799D-4459-8825-99CC179FDDD3}"/>
                </a:ext>
              </a:extLst>
            </p:cNvPr>
            <p:cNvSpPr>
              <a:spLocks/>
            </p:cNvSpPr>
            <p:nvPr/>
          </p:nvSpPr>
          <p:spPr bwMode="auto">
            <a:xfrm>
              <a:off x="5449888" y="4719638"/>
              <a:ext cx="160338" cy="211138"/>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449">
              <a:extLst>
                <a:ext uri="{FF2B5EF4-FFF2-40B4-BE49-F238E27FC236}">
                  <a16:creationId xmlns:a16="http://schemas.microsoft.com/office/drawing/2014/main" id="{20A1A43F-CCE7-48C1-8F22-DCEA8A42EC08}"/>
                </a:ext>
              </a:extLst>
            </p:cNvPr>
            <p:cNvSpPr>
              <a:spLocks noEditPoints="1"/>
            </p:cNvSpPr>
            <p:nvPr/>
          </p:nvSpPr>
          <p:spPr bwMode="auto">
            <a:xfrm>
              <a:off x="5781676" y="4722813"/>
              <a:ext cx="295275" cy="228600"/>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450">
              <a:extLst>
                <a:ext uri="{FF2B5EF4-FFF2-40B4-BE49-F238E27FC236}">
                  <a16:creationId xmlns:a16="http://schemas.microsoft.com/office/drawing/2014/main" id="{B0BBC250-F130-4AC1-8EB5-A2681683B7C9}"/>
                </a:ext>
              </a:extLst>
            </p:cNvPr>
            <p:cNvSpPr>
              <a:spLocks/>
            </p:cNvSpPr>
            <p:nvPr/>
          </p:nvSpPr>
          <p:spPr bwMode="auto">
            <a:xfrm>
              <a:off x="6135688" y="4722813"/>
              <a:ext cx="285750" cy="211138"/>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451">
              <a:extLst>
                <a:ext uri="{FF2B5EF4-FFF2-40B4-BE49-F238E27FC236}">
                  <a16:creationId xmlns:a16="http://schemas.microsoft.com/office/drawing/2014/main" id="{D5B4AC33-C98A-451B-A6C8-DA652A01927F}"/>
                </a:ext>
              </a:extLst>
            </p:cNvPr>
            <p:cNvSpPr>
              <a:spLocks/>
            </p:cNvSpPr>
            <p:nvPr/>
          </p:nvSpPr>
          <p:spPr bwMode="auto">
            <a:xfrm>
              <a:off x="6543676" y="4719638"/>
              <a:ext cx="160338" cy="211138"/>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452">
              <a:extLst>
                <a:ext uri="{FF2B5EF4-FFF2-40B4-BE49-F238E27FC236}">
                  <a16:creationId xmlns:a16="http://schemas.microsoft.com/office/drawing/2014/main" id="{CBDE8086-29AE-4753-B936-C7573ED1C513}"/>
                </a:ext>
              </a:extLst>
            </p:cNvPr>
            <p:cNvSpPr>
              <a:spLocks/>
            </p:cNvSpPr>
            <p:nvPr/>
          </p:nvSpPr>
          <p:spPr bwMode="auto">
            <a:xfrm>
              <a:off x="4922838" y="5100638"/>
              <a:ext cx="68263" cy="92075"/>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26A1BE64-2C25-42EE-AE21-F3EA478A70D4}"/>
              </a:ext>
            </a:extLst>
          </p:cNvPr>
          <p:cNvGrpSpPr/>
          <p:nvPr/>
        </p:nvGrpSpPr>
        <p:grpSpPr>
          <a:xfrm>
            <a:off x="1843315" y="2463879"/>
            <a:ext cx="8522611" cy="1930243"/>
            <a:chOff x="1843315" y="2745783"/>
            <a:chExt cx="8522611" cy="1930243"/>
          </a:xfrm>
        </p:grpSpPr>
        <p:cxnSp>
          <p:nvCxnSpPr>
            <p:cNvPr id="5" name="直接连接符 4">
              <a:extLst>
                <a:ext uri="{FF2B5EF4-FFF2-40B4-BE49-F238E27FC236}">
                  <a16:creationId xmlns:a16="http://schemas.microsoft.com/office/drawing/2014/main" id="{7FCFB403-0EAF-485C-B292-39EE6DFBF00A}"/>
                </a:ext>
              </a:extLst>
            </p:cNvPr>
            <p:cNvCxnSpPr/>
            <p:nvPr/>
          </p:nvCxnSpPr>
          <p:spPr>
            <a:xfrm>
              <a:off x="1843315" y="4112218"/>
              <a:ext cx="8505371" cy="0"/>
            </a:xfrm>
            <a:prstGeom prst="line">
              <a:avLst/>
            </a:prstGeom>
            <a:ln w="38100">
              <a:gradFill flip="none" rotWithShape="1">
                <a:gsLst>
                  <a:gs pos="8300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ECE45C8-1E09-4EA7-B73E-B17BFBDAD296}"/>
                </a:ext>
              </a:extLst>
            </p:cNvPr>
            <p:cNvSpPr txBox="1"/>
            <p:nvPr/>
          </p:nvSpPr>
          <p:spPr>
            <a:xfrm>
              <a:off x="1860555" y="2745783"/>
              <a:ext cx="8505371" cy="1323439"/>
            </a:xfrm>
            <a:prstGeom prst="rect">
              <a:avLst/>
            </a:prstGeom>
            <a:noFill/>
          </p:spPr>
          <p:txBody>
            <a:bodyPr wrap="square" rtlCol="0">
              <a:spAutoFit/>
            </a:bodyPr>
            <a:lstStyle/>
            <a:p>
              <a:pPr algn="dist"/>
              <a:r>
                <a:rPr lang="zh-CN" altLang="en-US" sz="8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南昌大学模板</a:t>
              </a:r>
            </a:p>
          </p:txBody>
        </p:sp>
        <p:sp>
          <p:nvSpPr>
            <p:cNvPr id="8" name="文本框 7">
              <a:extLst>
                <a:ext uri="{FF2B5EF4-FFF2-40B4-BE49-F238E27FC236}">
                  <a16:creationId xmlns:a16="http://schemas.microsoft.com/office/drawing/2014/main" id="{40728CFC-0371-4E96-8673-4E27181C2222}"/>
                </a:ext>
              </a:extLst>
            </p:cNvPr>
            <p:cNvSpPr txBox="1"/>
            <p:nvPr/>
          </p:nvSpPr>
          <p:spPr>
            <a:xfrm>
              <a:off x="2583543" y="4275916"/>
              <a:ext cx="7024914" cy="400110"/>
            </a:xfrm>
            <a:prstGeom prst="rect">
              <a:avLst/>
            </a:prstGeom>
            <a:noFill/>
          </p:spPr>
          <p:txBody>
            <a:bodyPr wrap="square" rtlCol="0">
              <a:spAutoFit/>
            </a:bodyPr>
            <a:lstStyle/>
            <a:p>
              <a:pPr algn="dist"/>
              <a:r>
                <a:rPr lang="zh-CN" altLang="en-US" sz="2000" dirty="0">
                  <a:solidFill>
                    <a:schemeClr val="bg1"/>
                  </a:solidFill>
                </a:rPr>
                <a:t>送给我最亲爱的母校</a:t>
              </a:r>
            </a:p>
          </p:txBody>
        </p:sp>
      </p:grpSp>
      <p:sp>
        <p:nvSpPr>
          <p:cNvPr id="44" name="文本框 43">
            <a:extLst>
              <a:ext uri="{FF2B5EF4-FFF2-40B4-BE49-F238E27FC236}">
                <a16:creationId xmlns:a16="http://schemas.microsoft.com/office/drawing/2014/main" id="{90166F34-A580-4B70-A535-C8A91E09FB11}"/>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grpSp>
        <p:nvGrpSpPr>
          <p:cNvPr id="46" name="组合 45">
            <a:extLst>
              <a:ext uri="{FF2B5EF4-FFF2-40B4-BE49-F238E27FC236}">
                <a16:creationId xmlns:a16="http://schemas.microsoft.com/office/drawing/2014/main" id="{2214F1DA-23C8-4605-9AF3-50BCEA031D4D}"/>
              </a:ext>
            </a:extLst>
          </p:cNvPr>
          <p:cNvGrpSpPr/>
          <p:nvPr/>
        </p:nvGrpSpPr>
        <p:grpSpPr>
          <a:xfrm>
            <a:off x="5385465" y="599660"/>
            <a:ext cx="1421070" cy="1424198"/>
            <a:chOff x="3557588" y="895350"/>
            <a:chExt cx="5046663" cy="5057775"/>
          </a:xfrm>
          <a:solidFill>
            <a:schemeClr val="bg1"/>
          </a:solidFill>
        </p:grpSpPr>
        <p:sp>
          <p:nvSpPr>
            <p:cNvPr id="47" name="Freeform 422">
              <a:extLst>
                <a:ext uri="{FF2B5EF4-FFF2-40B4-BE49-F238E27FC236}">
                  <a16:creationId xmlns:a16="http://schemas.microsoft.com/office/drawing/2014/main" id="{BEADA4AD-3AC2-4435-8A6E-4BBEC7B6F1C4}"/>
                </a:ext>
              </a:extLst>
            </p:cNvPr>
            <p:cNvSpPr>
              <a:spLocks noEditPoints="1"/>
            </p:cNvSpPr>
            <p:nvPr/>
          </p:nvSpPr>
          <p:spPr bwMode="auto">
            <a:xfrm>
              <a:off x="3557588" y="895350"/>
              <a:ext cx="5046663" cy="5057775"/>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3">
              <a:extLst>
                <a:ext uri="{FF2B5EF4-FFF2-40B4-BE49-F238E27FC236}">
                  <a16:creationId xmlns:a16="http://schemas.microsoft.com/office/drawing/2014/main" id="{7A2AA8BF-6F09-4FEA-BF05-9AE36A4A0859}"/>
                </a:ext>
              </a:extLst>
            </p:cNvPr>
            <p:cNvSpPr>
              <a:spLocks noEditPoints="1"/>
            </p:cNvSpPr>
            <p:nvPr/>
          </p:nvSpPr>
          <p:spPr bwMode="auto">
            <a:xfrm>
              <a:off x="3736976" y="1106488"/>
              <a:ext cx="4713288" cy="4665663"/>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 name="Freeform 424">
              <a:extLst>
                <a:ext uri="{FF2B5EF4-FFF2-40B4-BE49-F238E27FC236}">
                  <a16:creationId xmlns:a16="http://schemas.microsoft.com/office/drawing/2014/main" id="{A25EB71C-9DE3-49D7-B1BB-461A065DFBA1}"/>
                </a:ext>
              </a:extLst>
            </p:cNvPr>
            <p:cNvSpPr>
              <a:spLocks/>
            </p:cNvSpPr>
            <p:nvPr/>
          </p:nvSpPr>
          <p:spPr bwMode="auto">
            <a:xfrm>
              <a:off x="5392738" y="1296988"/>
              <a:ext cx="115888" cy="163513"/>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25">
              <a:extLst>
                <a:ext uri="{FF2B5EF4-FFF2-40B4-BE49-F238E27FC236}">
                  <a16:creationId xmlns:a16="http://schemas.microsoft.com/office/drawing/2014/main" id="{28B1CD11-7215-495E-A36E-F3747F0750AD}"/>
                </a:ext>
              </a:extLst>
            </p:cNvPr>
            <p:cNvSpPr>
              <a:spLocks/>
            </p:cNvSpPr>
            <p:nvPr/>
          </p:nvSpPr>
          <p:spPr bwMode="auto">
            <a:xfrm>
              <a:off x="5449888" y="1501775"/>
              <a:ext cx="184150" cy="169863"/>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26">
              <a:extLst>
                <a:ext uri="{FF2B5EF4-FFF2-40B4-BE49-F238E27FC236}">
                  <a16:creationId xmlns:a16="http://schemas.microsoft.com/office/drawing/2014/main" id="{371E12E3-56E1-4F55-A4C0-52B8B13CD94D}"/>
                </a:ext>
              </a:extLst>
            </p:cNvPr>
            <p:cNvSpPr>
              <a:spLocks/>
            </p:cNvSpPr>
            <p:nvPr/>
          </p:nvSpPr>
          <p:spPr bwMode="auto">
            <a:xfrm>
              <a:off x="4595813" y="2016125"/>
              <a:ext cx="57150" cy="63500"/>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27">
              <a:extLst>
                <a:ext uri="{FF2B5EF4-FFF2-40B4-BE49-F238E27FC236}">
                  <a16:creationId xmlns:a16="http://schemas.microsoft.com/office/drawing/2014/main" id="{D4923E63-FCCE-466F-8E8F-25631696E0C3}"/>
                </a:ext>
              </a:extLst>
            </p:cNvPr>
            <p:cNvSpPr>
              <a:spLocks/>
            </p:cNvSpPr>
            <p:nvPr/>
          </p:nvSpPr>
          <p:spPr bwMode="auto">
            <a:xfrm>
              <a:off x="6683376" y="2032000"/>
              <a:ext cx="125413" cy="127000"/>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28">
              <a:extLst>
                <a:ext uri="{FF2B5EF4-FFF2-40B4-BE49-F238E27FC236}">
                  <a16:creationId xmlns:a16="http://schemas.microsoft.com/office/drawing/2014/main" id="{12DA6087-B66D-4F31-B296-D9E8E107906C}"/>
                </a:ext>
              </a:extLst>
            </p:cNvPr>
            <p:cNvSpPr>
              <a:spLocks/>
            </p:cNvSpPr>
            <p:nvPr/>
          </p:nvSpPr>
          <p:spPr bwMode="auto">
            <a:xfrm>
              <a:off x="6035676" y="2049463"/>
              <a:ext cx="96838" cy="13017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9">
              <a:extLst>
                <a:ext uri="{FF2B5EF4-FFF2-40B4-BE49-F238E27FC236}">
                  <a16:creationId xmlns:a16="http://schemas.microsoft.com/office/drawing/2014/main" id="{F1D58ED5-0758-480C-A7E6-F0625BC73D65}"/>
                </a:ext>
              </a:extLst>
            </p:cNvPr>
            <p:cNvSpPr>
              <a:spLocks noEditPoints="1"/>
            </p:cNvSpPr>
            <p:nvPr/>
          </p:nvSpPr>
          <p:spPr bwMode="auto">
            <a:xfrm>
              <a:off x="6067426" y="2328863"/>
              <a:ext cx="92075" cy="153988"/>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0">
              <a:extLst>
                <a:ext uri="{FF2B5EF4-FFF2-40B4-BE49-F238E27FC236}">
                  <a16:creationId xmlns:a16="http://schemas.microsoft.com/office/drawing/2014/main" id="{71E143C1-16BC-41AF-8F34-EFCF19E51B42}"/>
                </a:ext>
              </a:extLst>
            </p:cNvPr>
            <p:cNvSpPr>
              <a:spLocks noEditPoints="1"/>
            </p:cNvSpPr>
            <p:nvPr/>
          </p:nvSpPr>
          <p:spPr bwMode="auto">
            <a:xfrm>
              <a:off x="7402513" y="2471738"/>
              <a:ext cx="119063" cy="58738"/>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31">
              <a:extLst>
                <a:ext uri="{FF2B5EF4-FFF2-40B4-BE49-F238E27FC236}">
                  <a16:creationId xmlns:a16="http://schemas.microsoft.com/office/drawing/2014/main" id="{0769A154-3F51-4295-8C0B-9176D926DC48}"/>
                </a:ext>
              </a:extLst>
            </p:cNvPr>
            <p:cNvSpPr>
              <a:spLocks noEditPoints="1"/>
            </p:cNvSpPr>
            <p:nvPr/>
          </p:nvSpPr>
          <p:spPr bwMode="auto">
            <a:xfrm>
              <a:off x="5773738" y="2611438"/>
              <a:ext cx="150813" cy="190500"/>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32">
              <a:extLst>
                <a:ext uri="{FF2B5EF4-FFF2-40B4-BE49-F238E27FC236}">
                  <a16:creationId xmlns:a16="http://schemas.microsoft.com/office/drawing/2014/main" id="{5EE9255E-28CC-4518-82F8-8B2A55F6B911}"/>
                </a:ext>
              </a:extLst>
            </p:cNvPr>
            <p:cNvSpPr>
              <a:spLocks noEditPoints="1"/>
            </p:cNvSpPr>
            <p:nvPr/>
          </p:nvSpPr>
          <p:spPr bwMode="auto">
            <a:xfrm>
              <a:off x="7048501" y="2673350"/>
              <a:ext cx="134938" cy="125413"/>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33">
              <a:extLst>
                <a:ext uri="{FF2B5EF4-FFF2-40B4-BE49-F238E27FC236}">
                  <a16:creationId xmlns:a16="http://schemas.microsoft.com/office/drawing/2014/main" id="{0CFBF252-80EA-4227-AA8E-B51BA813E4EC}"/>
                </a:ext>
              </a:extLst>
            </p:cNvPr>
            <p:cNvSpPr>
              <a:spLocks/>
            </p:cNvSpPr>
            <p:nvPr/>
          </p:nvSpPr>
          <p:spPr bwMode="auto">
            <a:xfrm>
              <a:off x="5262563" y="2805113"/>
              <a:ext cx="115888" cy="177800"/>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34">
              <a:extLst>
                <a:ext uri="{FF2B5EF4-FFF2-40B4-BE49-F238E27FC236}">
                  <a16:creationId xmlns:a16="http://schemas.microsoft.com/office/drawing/2014/main" id="{47EA46AA-56F9-4FE3-A0C2-15AA8F2DDB62}"/>
                </a:ext>
              </a:extLst>
            </p:cNvPr>
            <p:cNvSpPr>
              <a:spLocks noEditPoints="1"/>
            </p:cNvSpPr>
            <p:nvPr/>
          </p:nvSpPr>
          <p:spPr bwMode="auto">
            <a:xfrm>
              <a:off x="7462838" y="2843213"/>
              <a:ext cx="163513" cy="13017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5">
              <a:extLst>
                <a:ext uri="{FF2B5EF4-FFF2-40B4-BE49-F238E27FC236}">
                  <a16:creationId xmlns:a16="http://schemas.microsoft.com/office/drawing/2014/main" id="{55E3DBA2-428E-49AC-9675-E51147180571}"/>
                </a:ext>
              </a:extLst>
            </p:cNvPr>
            <p:cNvSpPr>
              <a:spLocks noEditPoints="1"/>
            </p:cNvSpPr>
            <p:nvPr/>
          </p:nvSpPr>
          <p:spPr bwMode="auto">
            <a:xfrm>
              <a:off x="6469063" y="2890838"/>
              <a:ext cx="125413" cy="157163"/>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36">
              <a:extLst>
                <a:ext uri="{FF2B5EF4-FFF2-40B4-BE49-F238E27FC236}">
                  <a16:creationId xmlns:a16="http://schemas.microsoft.com/office/drawing/2014/main" id="{12067114-EF85-441B-B622-9E64C9E720C8}"/>
                </a:ext>
              </a:extLst>
            </p:cNvPr>
            <p:cNvSpPr>
              <a:spLocks noEditPoints="1"/>
            </p:cNvSpPr>
            <p:nvPr/>
          </p:nvSpPr>
          <p:spPr bwMode="auto">
            <a:xfrm>
              <a:off x="7562851" y="3063875"/>
              <a:ext cx="196850" cy="168275"/>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37">
              <a:extLst>
                <a:ext uri="{FF2B5EF4-FFF2-40B4-BE49-F238E27FC236}">
                  <a16:creationId xmlns:a16="http://schemas.microsoft.com/office/drawing/2014/main" id="{1D1AAF47-E228-4125-B667-0F2415D2A71A}"/>
                </a:ext>
              </a:extLst>
            </p:cNvPr>
            <p:cNvSpPr>
              <a:spLocks noEditPoints="1"/>
            </p:cNvSpPr>
            <p:nvPr/>
          </p:nvSpPr>
          <p:spPr bwMode="auto">
            <a:xfrm>
              <a:off x="6846888" y="3128963"/>
              <a:ext cx="927100" cy="555625"/>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38">
              <a:extLst>
                <a:ext uri="{FF2B5EF4-FFF2-40B4-BE49-F238E27FC236}">
                  <a16:creationId xmlns:a16="http://schemas.microsoft.com/office/drawing/2014/main" id="{5AFA1063-D52E-43A5-A40B-2DC97C1E397B}"/>
                </a:ext>
              </a:extLst>
            </p:cNvPr>
            <p:cNvSpPr>
              <a:spLocks noEditPoints="1"/>
            </p:cNvSpPr>
            <p:nvPr/>
          </p:nvSpPr>
          <p:spPr bwMode="auto">
            <a:xfrm>
              <a:off x="5808663" y="3163888"/>
              <a:ext cx="160338" cy="220663"/>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39">
              <a:extLst>
                <a:ext uri="{FF2B5EF4-FFF2-40B4-BE49-F238E27FC236}">
                  <a16:creationId xmlns:a16="http://schemas.microsoft.com/office/drawing/2014/main" id="{0285350A-5EF9-4188-B17A-BC6F8F926055}"/>
                </a:ext>
              </a:extLst>
            </p:cNvPr>
            <p:cNvSpPr>
              <a:spLocks/>
            </p:cNvSpPr>
            <p:nvPr/>
          </p:nvSpPr>
          <p:spPr bwMode="auto">
            <a:xfrm>
              <a:off x="7510463" y="3232150"/>
              <a:ext cx="76200" cy="50800"/>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40">
              <a:extLst>
                <a:ext uri="{FF2B5EF4-FFF2-40B4-BE49-F238E27FC236}">
                  <a16:creationId xmlns:a16="http://schemas.microsoft.com/office/drawing/2014/main" id="{81B402E8-5C31-4515-A5C4-45158C253DD0}"/>
                </a:ext>
              </a:extLst>
            </p:cNvPr>
            <p:cNvSpPr>
              <a:spLocks noEditPoints="1"/>
            </p:cNvSpPr>
            <p:nvPr/>
          </p:nvSpPr>
          <p:spPr bwMode="auto">
            <a:xfrm>
              <a:off x="7048501" y="3248025"/>
              <a:ext cx="241300" cy="211138"/>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41">
              <a:extLst>
                <a:ext uri="{FF2B5EF4-FFF2-40B4-BE49-F238E27FC236}">
                  <a16:creationId xmlns:a16="http://schemas.microsoft.com/office/drawing/2014/main" id="{17994BE0-8D91-4FC5-A1DF-E77D65041D97}"/>
                </a:ext>
              </a:extLst>
            </p:cNvPr>
            <p:cNvSpPr>
              <a:spLocks noEditPoints="1"/>
            </p:cNvSpPr>
            <p:nvPr/>
          </p:nvSpPr>
          <p:spPr bwMode="auto">
            <a:xfrm>
              <a:off x="7483476" y="3357563"/>
              <a:ext cx="136525" cy="133350"/>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42">
              <a:extLst>
                <a:ext uri="{FF2B5EF4-FFF2-40B4-BE49-F238E27FC236}">
                  <a16:creationId xmlns:a16="http://schemas.microsoft.com/office/drawing/2014/main" id="{F1816B4C-F3FA-4825-AD40-BEABF3C7B013}"/>
                </a:ext>
              </a:extLst>
            </p:cNvPr>
            <p:cNvSpPr>
              <a:spLocks/>
            </p:cNvSpPr>
            <p:nvPr/>
          </p:nvSpPr>
          <p:spPr bwMode="auto">
            <a:xfrm>
              <a:off x="6219826" y="3429000"/>
              <a:ext cx="119063" cy="354013"/>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43">
              <a:extLst>
                <a:ext uri="{FF2B5EF4-FFF2-40B4-BE49-F238E27FC236}">
                  <a16:creationId xmlns:a16="http://schemas.microsoft.com/office/drawing/2014/main" id="{4A40788D-FE38-4FF2-9516-799F1DE2C459}"/>
                </a:ext>
              </a:extLst>
            </p:cNvPr>
            <p:cNvSpPr>
              <a:spLocks noEditPoints="1"/>
            </p:cNvSpPr>
            <p:nvPr/>
          </p:nvSpPr>
          <p:spPr bwMode="auto">
            <a:xfrm>
              <a:off x="5103813" y="3559175"/>
              <a:ext cx="92075" cy="176213"/>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44">
              <a:extLst>
                <a:ext uri="{FF2B5EF4-FFF2-40B4-BE49-F238E27FC236}">
                  <a16:creationId xmlns:a16="http://schemas.microsoft.com/office/drawing/2014/main" id="{C2F96B42-3BF0-4853-AF86-C7379ADF1B6B}"/>
                </a:ext>
              </a:extLst>
            </p:cNvPr>
            <p:cNvSpPr>
              <a:spLocks noEditPoints="1"/>
            </p:cNvSpPr>
            <p:nvPr/>
          </p:nvSpPr>
          <p:spPr bwMode="auto">
            <a:xfrm>
              <a:off x="6394451" y="3575050"/>
              <a:ext cx="646113" cy="612775"/>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45">
              <a:extLst>
                <a:ext uri="{FF2B5EF4-FFF2-40B4-BE49-F238E27FC236}">
                  <a16:creationId xmlns:a16="http://schemas.microsoft.com/office/drawing/2014/main" id="{D61D9D76-E0CF-4D29-85FA-1FE9CB84C020}"/>
                </a:ext>
              </a:extLst>
            </p:cNvPr>
            <p:cNvSpPr>
              <a:spLocks/>
            </p:cNvSpPr>
            <p:nvPr/>
          </p:nvSpPr>
          <p:spPr bwMode="auto">
            <a:xfrm>
              <a:off x="6127751" y="3762375"/>
              <a:ext cx="95250" cy="276225"/>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46">
              <a:extLst>
                <a:ext uri="{FF2B5EF4-FFF2-40B4-BE49-F238E27FC236}">
                  <a16:creationId xmlns:a16="http://schemas.microsoft.com/office/drawing/2014/main" id="{A84D221D-1C19-4DAF-82B0-5CCE167B3D2F}"/>
                </a:ext>
              </a:extLst>
            </p:cNvPr>
            <p:cNvSpPr>
              <a:spLocks noEditPoints="1"/>
            </p:cNvSpPr>
            <p:nvPr/>
          </p:nvSpPr>
          <p:spPr bwMode="auto">
            <a:xfrm>
              <a:off x="5705476" y="3878263"/>
              <a:ext cx="180975" cy="169863"/>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7">
              <a:extLst>
                <a:ext uri="{FF2B5EF4-FFF2-40B4-BE49-F238E27FC236}">
                  <a16:creationId xmlns:a16="http://schemas.microsoft.com/office/drawing/2014/main" id="{12B9B80F-AC49-46E6-A5AF-A8AA00E9C962}"/>
                </a:ext>
              </a:extLst>
            </p:cNvPr>
            <p:cNvSpPr>
              <a:spLocks noEditPoints="1"/>
            </p:cNvSpPr>
            <p:nvPr/>
          </p:nvSpPr>
          <p:spPr bwMode="auto">
            <a:xfrm>
              <a:off x="6778626" y="3925888"/>
              <a:ext cx="133350" cy="115888"/>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8">
              <a:extLst>
                <a:ext uri="{FF2B5EF4-FFF2-40B4-BE49-F238E27FC236}">
                  <a16:creationId xmlns:a16="http://schemas.microsoft.com/office/drawing/2014/main" id="{4FC5ECBD-C3A2-41B7-95C6-5569669B34CE}"/>
                </a:ext>
              </a:extLst>
            </p:cNvPr>
            <p:cNvSpPr>
              <a:spLocks/>
            </p:cNvSpPr>
            <p:nvPr/>
          </p:nvSpPr>
          <p:spPr bwMode="auto">
            <a:xfrm>
              <a:off x="5449888" y="4719638"/>
              <a:ext cx="160338" cy="211138"/>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49">
              <a:extLst>
                <a:ext uri="{FF2B5EF4-FFF2-40B4-BE49-F238E27FC236}">
                  <a16:creationId xmlns:a16="http://schemas.microsoft.com/office/drawing/2014/main" id="{41349D13-2286-439D-9F22-DD38BD5675C1}"/>
                </a:ext>
              </a:extLst>
            </p:cNvPr>
            <p:cNvSpPr>
              <a:spLocks noEditPoints="1"/>
            </p:cNvSpPr>
            <p:nvPr/>
          </p:nvSpPr>
          <p:spPr bwMode="auto">
            <a:xfrm>
              <a:off x="5781676" y="4722813"/>
              <a:ext cx="295275" cy="228600"/>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50">
              <a:extLst>
                <a:ext uri="{FF2B5EF4-FFF2-40B4-BE49-F238E27FC236}">
                  <a16:creationId xmlns:a16="http://schemas.microsoft.com/office/drawing/2014/main" id="{C94EF21A-02B7-433D-B048-8DAAC4C8F272}"/>
                </a:ext>
              </a:extLst>
            </p:cNvPr>
            <p:cNvSpPr>
              <a:spLocks/>
            </p:cNvSpPr>
            <p:nvPr/>
          </p:nvSpPr>
          <p:spPr bwMode="auto">
            <a:xfrm>
              <a:off x="6135688" y="4722813"/>
              <a:ext cx="285750" cy="211138"/>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51">
              <a:extLst>
                <a:ext uri="{FF2B5EF4-FFF2-40B4-BE49-F238E27FC236}">
                  <a16:creationId xmlns:a16="http://schemas.microsoft.com/office/drawing/2014/main" id="{0DDB8D30-C53F-4868-82B7-DCA7D27C25E6}"/>
                </a:ext>
              </a:extLst>
            </p:cNvPr>
            <p:cNvSpPr>
              <a:spLocks/>
            </p:cNvSpPr>
            <p:nvPr/>
          </p:nvSpPr>
          <p:spPr bwMode="auto">
            <a:xfrm>
              <a:off x="6543676" y="4719638"/>
              <a:ext cx="160338" cy="211138"/>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52">
              <a:extLst>
                <a:ext uri="{FF2B5EF4-FFF2-40B4-BE49-F238E27FC236}">
                  <a16:creationId xmlns:a16="http://schemas.microsoft.com/office/drawing/2014/main" id="{AA784570-D1A4-49A1-B113-A9F8BA6E160F}"/>
                </a:ext>
              </a:extLst>
            </p:cNvPr>
            <p:cNvSpPr>
              <a:spLocks/>
            </p:cNvSpPr>
            <p:nvPr/>
          </p:nvSpPr>
          <p:spPr bwMode="auto">
            <a:xfrm>
              <a:off x="4922838" y="5100638"/>
              <a:ext cx="68263" cy="92075"/>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679169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68091AEB-7F91-4B79-B4EB-FF18153982DD}"/>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8BD0C55D-1C74-4D06-B52C-29AC33F7E72C}"/>
              </a:ext>
            </a:extLst>
          </p:cNvPr>
          <p:cNvSpPr txBox="1"/>
          <p:nvPr/>
        </p:nvSpPr>
        <p:spPr>
          <a:xfrm>
            <a:off x="711198" y="411556"/>
            <a:ext cx="4668319"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这里体现的是循环</a:t>
            </a:r>
          </a:p>
        </p:txBody>
      </p:sp>
      <p:sp>
        <p:nvSpPr>
          <p:cNvPr id="7" name="箭头: 环形 6">
            <a:extLst>
              <a:ext uri="{FF2B5EF4-FFF2-40B4-BE49-F238E27FC236}">
                <a16:creationId xmlns:a16="http://schemas.microsoft.com/office/drawing/2014/main" id="{C920DFFE-AA24-42E8-96C7-469D3B05DD69}"/>
              </a:ext>
            </a:extLst>
          </p:cNvPr>
          <p:cNvSpPr/>
          <p:nvPr/>
        </p:nvSpPr>
        <p:spPr>
          <a:xfrm>
            <a:off x="3551258" y="1291318"/>
            <a:ext cx="4275363" cy="4275363"/>
          </a:xfrm>
          <a:prstGeom prst="circularArrow">
            <a:avLst>
              <a:gd name="adj1" fmla="val 5202"/>
              <a:gd name="adj2" fmla="val 336015"/>
              <a:gd name="adj3" fmla="val 21292825"/>
              <a:gd name="adj4" fmla="val 19766604"/>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箭头: 环形 8">
            <a:extLst>
              <a:ext uri="{FF2B5EF4-FFF2-40B4-BE49-F238E27FC236}">
                <a16:creationId xmlns:a16="http://schemas.microsoft.com/office/drawing/2014/main" id="{846D8402-15A7-4666-80CB-9021659FD112}"/>
              </a:ext>
            </a:extLst>
          </p:cNvPr>
          <p:cNvSpPr/>
          <p:nvPr/>
        </p:nvSpPr>
        <p:spPr>
          <a:xfrm>
            <a:off x="3551258" y="1291318"/>
            <a:ext cx="4275363" cy="4275363"/>
          </a:xfrm>
          <a:prstGeom prst="circularArrow">
            <a:avLst>
              <a:gd name="adj1" fmla="val 5202"/>
              <a:gd name="adj2" fmla="val 336015"/>
              <a:gd name="adj3" fmla="val 4014266"/>
              <a:gd name="adj4" fmla="val 225382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箭头: 环形 10">
            <a:extLst>
              <a:ext uri="{FF2B5EF4-FFF2-40B4-BE49-F238E27FC236}">
                <a16:creationId xmlns:a16="http://schemas.microsoft.com/office/drawing/2014/main" id="{D45FF35E-2D1F-4CBD-95AE-8103B3A0ADDD}"/>
              </a:ext>
            </a:extLst>
          </p:cNvPr>
          <p:cNvSpPr/>
          <p:nvPr/>
        </p:nvSpPr>
        <p:spPr>
          <a:xfrm>
            <a:off x="3551258" y="1291318"/>
            <a:ext cx="4275363" cy="4275363"/>
          </a:xfrm>
          <a:prstGeom prst="circularArrow">
            <a:avLst>
              <a:gd name="adj1" fmla="val 5202"/>
              <a:gd name="adj2" fmla="val 336015"/>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箭头: 环形 12">
            <a:extLst>
              <a:ext uri="{FF2B5EF4-FFF2-40B4-BE49-F238E27FC236}">
                <a16:creationId xmlns:a16="http://schemas.microsoft.com/office/drawing/2014/main" id="{B4ED48F5-395A-4345-8787-42FC0AC60362}"/>
              </a:ext>
            </a:extLst>
          </p:cNvPr>
          <p:cNvSpPr/>
          <p:nvPr/>
        </p:nvSpPr>
        <p:spPr>
          <a:xfrm>
            <a:off x="3551258" y="1291318"/>
            <a:ext cx="4275363" cy="4275363"/>
          </a:xfrm>
          <a:prstGeom prst="circularArrow">
            <a:avLst>
              <a:gd name="adj1" fmla="val 5202"/>
              <a:gd name="adj2" fmla="val 336015"/>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箭头: 环形 14">
            <a:extLst>
              <a:ext uri="{FF2B5EF4-FFF2-40B4-BE49-F238E27FC236}">
                <a16:creationId xmlns:a16="http://schemas.microsoft.com/office/drawing/2014/main" id="{ACE55042-BD6B-4320-A8D0-38B5721B3B0E}"/>
              </a:ext>
            </a:extLst>
          </p:cNvPr>
          <p:cNvSpPr/>
          <p:nvPr/>
        </p:nvSpPr>
        <p:spPr>
          <a:xfrm>
            <a:off x="3551258" y="1291318"/>
            <a:ext cx="4275363" cy="4275363"/>
          </a:xfrm>
          <a:prstGeom prst="circularArrow">
            <a:avLst>
              <a:gd name="adj1" fmla="val 5202"/>
              <a:gd name="adj2" fmla="val 336015"/>
              <a:gd name="adj3" fmla="val 16865256"/>
              <a:gd name="adj4" fmla="val 1519872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文本框 15">
            <a:extLst>
              <a:ext uri="{FF2B5EF4-FFF2-40B4-BE49-F238E27FC236}">
                <a16:creationId xmlns:a16="http://schemas.microsoft.com/office/drawing/2014/main" id="{BD45D683-9106-4A20-956A-85B54D2311CD}"/>
              </a:ext>
            </a:extLst>
          </p:cNvPr>
          <p:cNvSpPr txBox="1"/>
          <p:nvPr/>
        </p:nvSpPr>
        <p:spPr>
          <a:xfrm>
            <a:off x="3206338" y="1687603"/>
            <a:ext cx="1971304" cy="528093"/>
          </a:xfrm>
          <a:prstGeom prst="rect">
            <a:avLst/>
          </a:prstGeom>
          <a:noFill/>
        </p:spPr>
        <p:txBody>
          <a:bodyPr wrap="square" rtlCol="0">
            <a:spAutoFit/>
          </a:bodyPr>
          <a:lstStyle/>
          <a:p>
            <a:pPr algn="ctr">
              <a:lnSpc>
                <a:spcPct val="130000"/>
              </a:lnSpc>
            </a:pPr>
            <a:r>
              <a:rPr lang="zh-CN" altLang="en-US" sz="2400" b="1" dirty="0">
                <a:solidFill>
                  <a:schemeClr val="accent1"/>
                </a:solidFill>
              </a:rPr>
              <a:t>标题五</a:t>
            </a:r>
          </a:p>
        </p:txBody>
      </p:sp>
      <p:sp>
        <p:nvSpPr>
          <p:cNvPr id="17" name="文本框 16">
            <a:extLst>
              <a:ext uri="{FF2B5EF4-FFF2-40B4-BE49-F238E27FC236}">
                <a16:creationId xmlns:a16="http://schemas.microsoft.com/office/drawing/2014/main" id="{BD3DB19D-43D9-4A4D-952C-442C6CCEFBD4}"/>
              </a:ext>
            </a:extLst>
          </p:cNvPr>
          <p:cNvSpPr txBox="1"/>
          <p:nvPr/>
        </p:nvSpPr>
        <p:spPr>
          <a:xfrm>
            <a:off x="5855317" y="1687603"/>
            <a:ext cx="1971304" cy="528093"/>
          </a:xfrm>
          <a:prstGeom prst="rect">
            <a:avLst/>
          </a:prstGeom>
          <a:noFill/>
        </p:spPr>
        <p:txBody>
          <a:bodyPr wrap="square" rtlCol="0">
            <a:spAutoFit/>
          </a:bodyPr>
          <a:lstStyle/>
          <a:p>
            <a:pPr algn="ctr">
              <a:lnSpc>
                <a:spcPct val="130000"/>
              </a:lnSpc>
            </a:pPr>
            <a:r>
              <a:rPr lang="zh-CN" altLang="en-US" sz="2400" b="1" dirty="0">
                <a:solidFill>
                  <a:schemeClr val="accent1"/>
                </a:solidFill>
              </a:rPr>
              <a:t>标题一</a:t>
            </a:r>
          </a:p>
        </p:txBody>
      </p:sp>
      <p:sp>
        <p:nvSpPr>
          <p:cNvPr id="18" name="文本框 17">
            <a:extLst>
              <a:ext uri="{FF2B5EF4-FFF2-40B4-BE49-F238E27FC236}">
                <a16:creationId xmlns:a16="http://schemas.microsoft.com/office/drawing/2014/main" id="{63E58B8F-1A4C-4482-A59C-4A57F01EBB5E}"/>
              </a:ext>
            </a:extLst>
          </p:cNvPr>
          <p:cNvSpPr txBox="1"/>
          <p:nvPr/>
        </p:nvSpPr>
        <p:spPr>
          <a:xfrm>
            <a:off x="6567836" y="3689316"/>
            <a:ext cx="1971304" cy="528093"/>
          </a:xfrm>
          <a:prstGeom prst="rect">
            <a:avLst/>
          </a:prstGeom>
          <a:noFill/>
        </p:spPr>
        <p:txBody>
          <a:bodyPr wrap="square" rtlCol="0">
            <a:spAutoFit/>
          </a:bodyPr>
          <a:lstStyle/>
          <a:p>
            <a:pPr algn="ctr">
              <a:lnSpc>
                <a:spcPct val="130000"/>
              </a:lnSpc>
            </a:pPr>
            <a:r>
              <a:rPr lang="zh-CN" altLang="en-US" sz="2400" b="1" dirty="0">
                <a:solidFill>
                  <a:schemeClr val="accent1"/>
                </a:solidFill>
              </a:rPr>
              <a:t>标题二</a:t>
            </a:r>
          </a:p>
        </p:txBody>
      </p:sp>
      <p:sp>
        <p:nvSpPr>
          <p:cNvPr id="19" name="文本框 18">
            <a:extLst>
              <a:ext uri="{FF2B5EF4-FFF2-40B4-BE49-F238E27FC236}">
                <a16:creationId xmlns:a16="http://schemas.microsoft.com/office/drawing/2014/main" id="{762209DA-0AB5-4D95-8B9A-2D76FA2F222B}"/>
              </a:ext>
            </a:extLst>
          </p:cNvPr>
          <p:cNvSpPr txBox="1"/>
          <p:nvPr/>
        </p:nvSpPr>
        <p:spPr>
          <a:xfrm>
            <a:off x="3069108" y="3689316"/>
            <a:ext cx="1971304" cy="528093"/>
          </a:xfrm>
          <a:prstGeom prst="rect">
            <a:avLst/>
          </a:prstGeom>
          <a:noFill/>
        </p:spPr>
        <p:txBody>
          <a:bodyPr wrap="square" rtlCol="0">
            <a:spAutoFit/>
          </a:bodyPr>
          <a:lstStyle/>
          <a:p>
            <a:pPr algn="ctr">
              <a:lnSpc>
                <a:spcPct val="130000"/>
              </a:lnSpc>
            </a:pPr>
            <a:r>
              <a:rPr lang="zh-CN" altLang="en-US" sz="2400" b="1" dirty="0">
                <a:solidFill>
                  <a:schemeClr val="accent1"/>
                </a:solidFill>
              </a:rPr>
              <a:t>标题四</a:t>
            </a:r>
          </a:p>
        </p:txBody>
      </p:sp>
      <p:sp>
        <p:nvSpPr>
          <p:cNvPr id="20" name="文本框 19">
            <a:extLst>
              <a:ext uri="{FF2B5EF4-FFF2-40B4-BE49-F238E27FC236}">
                <a16:creationId xmlns:a16="http://schemas.microsoft.com/office/drawing/2014/main" id="{6E2225CB-8D12-408E-A493-BFC96B24F4A5}"/>
              </a:ext>
            </a:extLst>
          </p:cNvPr>
          <p:cNvSpPr txBox="1"/>
          <p:nvPr/>
        </p:nvSpPr>
        <p:spPr>
          <a:xfrm>
            <a:off x="4703287" y="5278889"/>
            <a:ext cx="1971304" cy="528093"/>
          </a:xfrm>
          <a:prstGeom prst="rect">
            <a:avLst/>
          </a:prstGeom>
          <a:noFill/>
        </p:spPr>
        <p:txBody>
          <a:bodyPr wrap="square" rtlCol="0">
            <a:spAutoFit/>
          </a:bodyPr>
          <a:lstStyle/>
          <a:p>
            <a:pPr algn="ctr">
              <a:lnSpc>
                <a:spcPct val="130000"/>
              </a:lnSpc>
            </a:pPr>
            <a:r>
              <a:rPr lang="zh-CN" altLang="en-US" sz="2400" b="1" dirty="0">
                <a:solidFill>
                  <a:schemeClr val="accent1"/>
                </a:solidFill>
              </a:rPr>
              <a:t>标题三</a:t>
            </a:r>
          </a:p>
        </p:txBody>
      </p:sp>
      <p:sp>
        <p:nvSpPr>
          <p:cNvPr id="24" name="文本框 23">
            <a:extLst>
              <a:ext uri="{FF2B5EF4-FFF2-40B4-BE49-F238E27FC236}">
                <a16:creationId xmlns:a16="http://schemas.microsoft.com/office/drawing/2014/main" id="{E0895526-1AD9-4ED7-B168-61C471CDD41E}"/>
              </a:ext>
            </a:extLst>
          </p:cNvPr>
          <p:cNvSpPr txBox="1"/>
          <p:nvPr/>
        </p:nvSpPr>
        <p:spPr>
          <a:xfrm>
            <a:off x="821351" y="1742072"/>
            <a:ext cx="2789920" cy="382862"/>
          </a:xfrm>
          <a:prstGeom prst="rect">
            <a:avLst/>
          </a:prstGeom>
          <a:noFill/>
        </p:spPr>
        <p:txBody>
          <a:bodyPr wrap="square" rtlCol="0">
            <a:spAutoFit/>
          </a:bodyPr>
          <a:lstStyle/>
          <a:p>
            <a:pPr algn="r">
              <a:lnSpc>
                <a:spcPct val="130000"/>
              </a:lnSpc>
            </a:pPr>
            <a:r>
              <a:rPr lang="zh-CN" altLang="en-US" sz="1600" dirty="0">
                <a:solidFill>
                  <a:schemeClr val="tx1">
                    <a:lumMod val="85000"/>
                    <a:lumOff val="15000"/>
                  </a:schemeClr>
                </a:solidFill>
              </a:rPr>
              <a:t>这里可以输入详细介绍</a:t>
            </a:r>
          </a:p>
        </p:txBody>
      </p:sp>
      <p:sp>
        <p:nvSpPr>
          <p:cNvPr id="25" name="文本框 24">
            <a:extLst>
              <a:ext uri="{FF2B5EF4-FFF2-40B4-BE49-F238E27FC236}">
                <a16:creationId xmlns:a16="http://schemas.microsoft.com/office/drawing/2014/main" id="{B8C3C94C-F239-4743-AB91-4AF933AA8BEA}"/>
              </a:ext>
            </a:extLst>
          </p:cNvPr>
          <p:cNvSpPr txBox="1"/>
          <p:nvPr/>
        </p:nvSpPr>
        <p:spPr>
          <a:xfrm>
            <a:off x="628874" y="3747352"/>
            <a:ext cx="2789920" cy="382862"/>
          </a:xfrm>
          <a:prstGeom prst="rect">
            <a:avLst/>
          </a:prstGeom>
          <a:noFill/>
        </p:spPr>
        <p:txBody>
          <a:bodyPr wrap="square" rtlCol="0">
            <a:spAutoFit/>
          </a:bodyPr>
          <a:lstStyle/>
          <a:p>
            <a:pPr algn="r">
              <a:lnSpc>
                <a:spcPct val="130000"/>
              </a:lnSpc>
            </a:pPr>
            <a:r>
              <a:rPr lang="zh-CN" altLang="en-US" sz="1600" dirty="0">
                <a:solidFill>
                  <a:schemeClr val="tx1">
                    <a:lumMod val="85000"/>
                    <a:lumOff val="15000"/>
                  </a:schemeClr>
                </a:solidFill>
              </a:rPr>
              <a:t>这里可以输入详细介绍</a:t>
            </a:r>
          </a:p>
        </p:txBody>
      </p:sp>
      <p:sp>
        <p:nvSpPr>
          <p:cNvPr id="26" name="文本框 25">
            <a:extLst>
              <a:ext uri="{FF2B5EF4-FFF2-40B4-BE49-F238E27FC236}">
                <a16:creationId xmlns:a16="http://schemas.microsoft.com/office/drawing/2014/main" id="{59E2950A-011F-443D-84B4-D22EAA960966}"/>
              </a:ext>
            </a:extLst>
          </p:cNvPr>
          <p:cNvSpPr txBox="1"/>
          <p:nvPr/>
        </p:nvSpPr>
        <p:spPr>
          <a:xfrm>
            <a:off x="8171541" y="3747352"/>
            <a:ext cx="2789920" cy="382862"/>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rPr>
              <a:t>这里可以输入详细介绍</a:t>
            </a:r>
          </a:p>
        </p:txBody>
      </p:sp>
      <p:sp>
        <p:nvSpPr>
          <p:cNvPr id="27" name="文本框 26">
            <a:extLst>
              <a:ext uri="{FF2B5EF4-FFF2-40B4-BE49-F238E27FC236}">
                <a16:creationId xmlns:a16="http://schemas.microsoft.com/office/drawing/2014/main" id="{359E9DBC-5B8A-470F-AD98-10273CC70384}"/>
              </a:ext>
            </a:extLst>
          </p:cNvPr>
          <p:cNvSpPr txBox="1"/>
          <p:nvPr/>
        </p:nvSpPr>
        <p:spPr>
          <a:xfrm>
            <a:off x="7562629" y="1742072"/>
            <a:ext cx="2789920" cy="382862"/>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rPr>
              <a:t>这里可以输入详细介绍</a:t>
            </a:r>
          </a:p>
        </p:txBody>
      </p:sp>
      <p:sp>
        <p:nvSpPr>
          <p:cNvPr id="28" name="文本框 27">
            <a:extLst>
              <a:ext uri="{FF2B5EF4-FFF2-40B4-BE49-F238E27FC236}">
                <a16:creationId xmlns:a16="http://schemas.microsoft.com/office/drawing/2014/main" id="{FA608C80-7944-4EFF-AEA3-49A409452E65}"/>
              </a:ext>
            </a:extLst>
          </p:cNvPr>
          <p:cNvSpPr txBox="1"/>
          <p:nvPr/>
        </p:nvSpPr>
        <p:spPr>
          <a:xfrm>
            <a:off x="4293979" y="5784113"/>
            <a:ext cx="2789920" cy="382862"/>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这里可以输入详细介绍</a:t>
            </a:r>
          </a:p>
        </p:txBody>
      </p:sp>
      <p:sp>
        <p:nvSpPr>
          <p:cNvPr id="4" name="椭圆 3">
            <a:extLst>
              <a:ext uri="{FF2B5EF4-FFF2-40B4-BE49-F238E27FC236}">
                <a16:creationId xmlns:a16="http://schemas.microsoft.com/office/drawing/2014/main" id="{E16ABF33-0E7A-4AD7-8004-559D0F09E29F}"/>
              </a:ext>
            </a:extLst>
          </p:cNvPr>
          <p:cNvSpPr/>
          <p:nvPr/>
        </p:nvSpPr>
        <p:spPr>
          <a:xfrm>
            <a:off x="4703287" y="2443347"/>
            <a:ext cx="1971304" cy="1971304"/>
          </a:xfrm>
          <a:prstGeom prst="ellipse">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8258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4B16F20E-7E8E-44ED-9DC2-3C818D9B958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cxnSp>
        <p:nvCxnSpPr>
          <p:cNvPr id="2" name="直接连接符 1">
            <a:extLst>
              <a:ext uri="{FF2B5EF4-FFF2-40B4-BE49-F238E27FC236}">
                <a16:creationId xmlns:a16="http://schemas.microsoft.com/office/drawing/2014/main" id="{DB8BAE01-EBF2-44EE-816B-62F43DE7AB8F}"/>
              </a:ext>
            </a:extLst>
          </p:cNvPr>
          <p:cNvCxnSpPr/>
          <p:nvPr/>
        </p:nvCxnSpPr>
        <p:spPr>
          <a:xfrm>
            <a:off x="551542" y="406400"/>
            <a:ext cx="0" cy="5950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86A86FB-D1B6-43F1-A3A4-722B8AB96E4E}"/>
              </a:ext>
            </a:extLst>
          </p:cNvPr>
          <p:cNvSpPr txBox="1"/>
          <p:nvPr/>
        </p:nvSpPr>
        <p:spPr>
          <a:xfrm>
            <a:off x="711198" y="411556"/>
            <a:ext cx="4668319"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这里体现的是组织架构</a:t>
            </a:r>
          </a:p>
        </p:txBody>
      </p:sp>
      <p:sp>
        <p:nvSpPr>
          <p:cNvPr id="4" name="矩形: 圆角 3">
            <a:extLst>
              <a:ext uri="{FF2B5EF4-FFF2-40B4-BE49-F238E27FC236}">
                <a16:creationId xmlns:a16="http://schemas.microsoft.com/office/drawing/2014/main" id="{AF1AD28E-936B-42BC-903C-98B9F88151E3}"/>
              </a:ext>
            </a:extLst>
          </p:cNvPr>
          <p:cNvSpPr/>
          <p:nvPr/>
        </p:nvSpPr>
        <p:spPr>
          <a:xfrm>
            <a:off x="960120" y="1564948"/>
            <a:ext cx="9845040" cy="4211012"/>
          </a:xfrm>
          <a:prstGeom prst="roundRect">
            <a:avLst>
              <a:gd name="adj" fmla="val 4359"/>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B1F59BB-BB92-46C7-AF78-F75B3B8D0BE6}"/>
              </a:ext>
            </a:extLst>
          </p:cNvPr>
          <p:cNvSpPr/>
          <p:nvPr/>
        </p:nvSpPr>
        <p:spPr>
          <a:xfrm>
            <a:off x="5235039" y="2057317"/>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南昌大学</a:t>
            </a:r>
          </a:p>
        </p:txBody>
      </p:sp>
      <p:sp>
        <p:nvSpPr>
          <p:cNvPr id="6" name="矩形 5">
            <a:extLst>
              <a:ext uri="{FF2B5EF4-FFF2-40B4-BE49-F238E27FC236}">
                <a16:creationId xmlns:a16="http://schemas.microsoft.com/office/drawing/2014/main" id="{54478F7A-155A-4354-87A9-1491A6E1C26E}"/>
              </a:ext>
            </a:extLst>
          </p:cNvPr>
          <p:cNvSpPr/>
          <p:nvPr/>
        </p:nvSpPr>
        <p:spPr>
          <a:xfrm>
            <a:off x="6315694" y="3179618"/>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理工学部</a:t>
            </a:r>
          </a:p>
        </p:txBody>
      </p:sp>
      <p:sp>
        <p:nvSpPr>
          <p:cNvPr id="7" name="矩形 6">
            <a:extLst>
              <a:ext uri="{FF2B5EF4-FFF2-40B4-BE49-F238E27FC236}">
                <a16:creationId xmlns:a16="http://schemas.microsoft.com/office/drawing/2014/main" id="{EB5CA189-952D-4724-AFF9-B352FA38A740}"/>
              </a:ext>
            </a:extLst>
          </p:cNvPr>
          <p:cNvSpPr/>
          <p:nvPr/>
        </p:nvSpPr>
        <p:spPr>
          <a:xfrm>
            <a:off x="4126012" y="3179618"/>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社科学部</a:t>
            </a:r>
          </a:p>
        </p:txBody>
      </p:sp>
      <p:sp>
        <p:nvSpPr>
          <p:cNvPr id="8" name="矩形 7">
            <a:extLst>
              <a:ext uri="{FF2B5EF4-FFF2-40B4-BE49-F238E27FC236}">
                <a16:creationId xmlns:a16="http://schemas.microsoft.com/office/drawing/2014/main" id="{31833B66-3074-48E4-BBF6-04288088ED13}"/>
              </a:ext>
            </a:extLst>
          </p:cNvPr>
          <p:cNvSpPr/>
          <p:nvPr/>
        </p:nvSpPr>
        <p:spPr>
          <a:xfrm>
            <a:off x="8505376" y="3179618"/>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医学部</a:t>
            </a:r>
          </a:p>
        </p:txBody>
      </p:sp>
      <p:sp>
        <p:nvSpPr>
          <p:cNvPr id="9" name="矩形 8">
            <a:extLst>
              <a:ext uri="{FF2B5EF4-FFF2-40B4-BE49-F238E27FC236}">
                <a16:creationId xmlns:a16="http://schemas.microsoft.com/office/drawing/2014/main" id="{B793BEEE-6C98-4B66-9FF6-794200761C3B}"/>
              </a:ext>
            </a:extLst>
          </p:cNvPr>
          <p:cNvSpPr/>
          <p:nvPr/>
        </p:nvSpPr>
        <p:spPr>
          <a:xfrm>
            <a:off x="2083456" y="3179618"/>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人文学部</a:t>
            </a:r>
          </a:p>
        </p:txBody>
      </p:sp>
      <p:sp>
        <p:nvSpPr>
          <p:cNvPr id="11" name="矩形 10">
            <a:extLst>
              <a:ext uri="{FF2B5EF4-FFF2-40B4-BE49-F238E27FC236}">
                <a16:creationId xmlns:a16="http://schemas.microsoft.com/office/drawing/2014/main" id="{192CD3BB-E50A-4C09-85B5-71AA61885A0A}"/>
              </a:ext>
            </a:extLst>
          </p:cNvPr>
          <p:cNvSpPr/>
          <p:nvPr/>
        </p:nvSpPr>
        <p:spPr>
          <a:xfrm>
            <a:off x="3140360" y="4302580"/>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人文学院</a:t>
            </a:r>
          </a:p>
        </p:txBody>
      </p:sp>
      <p:sp>
        <p:nvSpPr>
          <p:cNvPr id="12" name="矩形 11">
            <a:extLst>
              <a:ext uri="{FF2B5EF4-FFF2-40B4-BE49-F238E27FC236}">
                <a16:creationId xmlns:a16="http://schemas.microsoft.com/office/drawing/2014/main" id="{77BCA299-A719-445C-822E-E529E3418167}"/>
              </a:ext>
            </a:extLst>
          </p:cNvPr>
          <p:cNvSpPr/>
          <p:nvPr/>
        </p:nvSpPr>
        <p:spPr>
          <a:xfrm>
            <a:off x="1097804" y="4302580"/>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外国语学院</a:t>
            </a:r>
          </a:p>
        </p:txBody>
      </p:sp>
      <p:sp>
        <p:nvSpPr>
          <p:cNvPr id="13" name="任意多边形: 形状 12">
            <a:extLst>
              <a:ext uri="{FF2B5EF4-FFF2-40B4-BE49-F238E27FC236}">
                <a16:creationId xmlns:a16="http://schemas.microsoft.com/office/drawing/2014/main" id="{FE844CD2-BD0B-401F-AC19-85D6D781621C}"/>
              </a:ext>
            </a:extLst>
          </p:cNvPr>
          <p:cNvSpPr/>
          <p:nvPr/>
        </p:nvSpPr>
        <p:spPr>
          <a:xfrm>
            <a:off x="2944417" y="2879767"/>
            <a:ext cx="6377049" cy="320633"/>
          </a:xfrm>
          <a:custGeom>
            <a:avLst/>
            <a:gdLst>
              <a:gd name="connsiteX0" fmla="*/ 0 w 6388924"/>
              <a:gd name="connsiteY0" fmla="*/ 308758 h 320633"/>
              <a:gd name="connsiteX1" fmla="*/ 0 w 6388924"/>
              <a:gd name="connsiteY1" fmla="*/ 0 h 320633"/>
              <a:gd name="connsiteX2" fmla="*/ 6377049 w 6388924"/>
              <a:gd name="connsiteY2" fmla="*/ 0 h 320633"/>
              <a:gd name="connsiteX3" fmla="*/ 6377049 w 6388924"/>
              <a:gd name="connsiteY3" fmla="*/ 320633 h 320633"/>
              <a:gd name="connsiteX4" fmla="*/ 6388924 w 6388924"/>
              <a:gd name="connsiteY4" fmla="*/ 308758 h 320633"/>
              <a:gd name="connsiteX0" fmla="*/ 0 w 6377049"/>
              <a:gd name="connsiteY0" fmla="*/ 308758 h 320633"/>
              <a:gd name="connsiteX1" fmla="*/ 0 w 6377049"/>
              <a:gd name="connsiteY1" fmla="*/ 0 h 320633"/>
              <a:gd name="connsiteX2" fmla="*/ 6377049 w 6377049"/>
              <a:gd name="connsiteY2" fmla="*/ 0 h 320633"/>
              <a:gd name="connsiteX3" fmla="*/ 6377049 w 6377049"/>
              <a:gd name="connsiteY3" fmla="*/ 320633 h 320633"/>
            </a:gdLst>
            <a:ahLst/>
            <a:cxnLst>
              <a:cxn ang="0">
                <a:pos x="connsiteX0" y="connsiteY0"/>
              </a:cxn>
              <a:cxn ang="0">
                <a:pos x="connsiteX1" y="connsiteY1"/>
              </a:cxn>
              <a:cxn ang="0">
                <a:pos x="connsiteX2" y="connsiteY2"/>
              </a:cxn>
              <a:cxn ang="0">
                <a:pos x="connsiteX3" y="connsiteY3"/>
              </a:cxn>
            </a:cxnLst>
            <a:rect l="l" t="t" r="r" b="b"/>
            <a:pathLst>
              <a:path w="6377049" h="320633">
                <a:moveTo>
                  <a:pt x="0" y="308758"/>
                </a:moveTo>
                <a:lnTo>
                  <a:pt x="0" y="0"/>
                </a:lnTo>
                <a:lnTo>
                  <a:pt x="6377049" y="0"/>
                </a:lnTo>
                <a:lnTo>
                  <a:pt x="6377049" y="320633"/>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7" name="直接连接符 16">
            <a:extLst>
              <a:ext uri="{FF2B5EF4-FFF2-40B4-BE49-F238E27FC236}">
                <a16:creationId xmlns:a16="http://schemas.microsoft.com/office/drawing/2014/main" id="{8A014D68-512F-4E7F-B187-C9CA9DBD82E3}"/>
              </a:ext>
            </a:extLst>
          </p:cNvPr>
          <p:cNvCxnSpPr>
            <a:cxnSpLocks/>
          </p:cNvCxnSpPr>
          <p:nvPr/>
        </p:nvCxnSpPr>
        <p:spPr>
          <a:xfrm flipV="1">
            <a:off x="6096000" y="2559050"/>
            <a:ext cx="0" cy="317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3A5E71-276C-45A7-AF6E-5901DE60BD85}"/>
              </a:ext>
            </a:extLst>
          </p:cNvPr>
          <p:cNvCxnSpPr>
            <a:cxnSpLocks/>
          </p:cNvCxnSpPr>
          <p:nvPr/>
        </p:nvCxnSpPr>
        <p:spPr>
          <a:xfrm flipV="1">
            <a:off x="4986973" y="2882652"/>
            <a:ext cx="0" cy="317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D0D1911-0F9B-4740-A326-AB3CACD3F2CF}"/>
              </a:ext>
            </a:extLst>
          </p:cNvPr>
          <p:cNvCxnSpPr>
            <a:cxnSpLocks/>
          </p:cNvCxnSpPr>
          <p:nvPr/>
        </p:nvCxnSpPr>
        <p:spPr>
          <a:xfrm flipV="1">
            <a:off x="7176655" y="2882652"/>
            <a:ext cx="0" cy="3177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CCE84490-31C7-4B40-8FEF-4D9619EDF475}"/>
              </a:ext>
            </a:extLst>
          </p:cNvPr>
          <p:cNvSpPr/>
          <p:nvPr/>
        </p:nvSpPr>
        <p:spPr>
          <a:xfrm>
            <a:off x="1943099" y="3981947"/>
            <a:ext cx="2089151" cy="320633"/>
          </a:xfrm>
          <a:custGeom>
            <a:avLst/>
            <a:gdLst>
              <a:gd name="connsiteX0" fmla="*/ 0 w 6388924"/>
              <a:gd name="connsiteY0" fmla="*/ 308758 h 320633"/>
              <a:gd name="connsiteX1" fmla="*/ 0 w 6388924"/>
              <a:gd name="connsiteY1" fmla="*/ 0 h 320633"/>
              <a:gd name="connsiteX2" fmla="*/ 6377049 w 6388924"/>
              <a:gd name="connsiteY2" fmla="*/ 0 h 320633"/>
              <a:gd name="connsiteX3" fmla="*/ 6377049 w 6388924"/>
              <a:gd name="connsiteY3" fmla="*/ 320633 h 320633"/>
              <a:gd name="connsiteX4" fmla="*/ 6388924 w 6388924"/>
              <a:gd name="connsiteY4" fmla="*/ 308758 h 320633"/>
              <a:gd name="connsiteX0" fmla="*/ 0 w 6377049"/>
              <a:gd name="connsiteY0" fmla="*/ 308758 h 320633"/>
              <a:gd name="connsiteX1" fmla="*/ 0 w 6377049"/>
              <a:gd name="connsiteY1" fmla="*/ 0 h 320633"/>
              <a:gd name="connsiteX2" fmla="*/ 6377049 w 6377049"/>
              <a:gd name="connsiteY2" fmla="*/ 0 h 320633"/>
              <a:gd name="connsiteX3" fmla="*/ 6377049 w 6377049"/>
              <a:gd name="connsiteY3" fmla="*/ 320633 h 320633"/>
            </a:gdLst>
            <a:ahLst/>
            <a:cxnLst>
              <a:cxn ang="0">
                <a:pos x="connsiteX0" y="connsiteY0"/>
              </a:cxn>
              <a:cxn ang="0">
                <a:pos x="connsiteX1" y="connsiteY1"/>
              </a:cxn>
              <a:cxn ang="0">
                <a:pos x="connsiteX2" y="connsiteY2"/>
              </a:cxn>
              <a:cxn ang="0">
                <a:pos x="connsiteX3" y="connsiteY3"/>
              </a:cxn>
            </a:cxnLst>
            <a:rect l="l" t="t" r="r" b="b"/>
            <a:pathLst>
              <a:path w="6377049" h="320633">
                <a:moveTo>
                  <a:pt x="0" y="308758"/>
                </a:moveTo>
                <a:lnTo>
                  <a:pt x="0" y="0"/>
                </a:lnTo>
                <a:lnTo>
                  <a:pt x="6377049" y="0"/>
                </a:lnTo>
                <a:lnTo>
                  <a:pt x="6377049" y="320633"/>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8" name="直接连接符 27">
            <a:extLst>
              <a:ext uri="{FF2B5EF4-FFF2-40B4-BE49-F238E27FC236}">
                <a16:creationId xmlns:a16="http://schemas.microsoft.com/office/drawing/2014/main" id="{833A2951-0286-4BCB-BABD-56AADD0F3F97}"/>
              </a:ext>
            </a:extLst>
          </p:cNvPr>
          <p:cNvCxnSpPr>
            <a:cxnSpLocks/>
          </p:cNvCxnSpPr>
          <p:nvPr/>
        </p:nvCxnSpPr>
        <p:spPr>
          <a:xfrm flipV="1">
            <a:off x="2963228" y="3661230"/>
            <a:ext cx="0" cy="31774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E73DCD4F-D61E-40A1-825A-063682F3253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20" name="文本框 19">
            <a:extLst>
              <a:ext uri="{FF2B5EF4-FFF2-40B4-BE49-F238E27FC236}">
                <a16:creationId xmlns:a16="http://schemas.microsoft.com/office/drawing/2014/main" id="{E828A4E6-6A3E-40DA-96C0-B1B31D71D1B2}"/>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267768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CE7A7196-1962-4E50-8F8C-936E946A2BDF}"/>
              </a:ext>
            </a:extLst>
          </p:cNvPr>
          <p:cNvSpPr/>
          <p:nvPr/>
        </p:nvSpPr>
        <p:spPr>
          <a:xfrm>
            <a:off x="0" y="0"/>
            <a:ext cx="6096000" cy="6858000"/>
          </a:xfrm>
          <a:prstGeom prst="rect">
            <a:avLst/>
          </a:prstGeom>
          <a:blipFill dpi="0" rotWithShape="1">
            <a:blip r:embed="rId3"/>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1BEBBE8-20B6-497C-B19E-7AC591C9D003}"/>
              </a:ext>
            </a:extLst>
          </p:cNvPr>
          <p:cNvSpPr txBox="1"/>
          <p:nvPr/>
        </p:nvSpPr>
        <p:spPr>
          <a:xfrm>
            <a:off x="3187700" y="6407666"/>
            <a:ext cx="25781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 </a:t>
            </a:r>
            <a:endParaRPr lang="zh-CN" altLang="en-US" sz="1200" dirty="0">
              <a:solidFill>
                <a:schemeClr val="bg1"/>
              </a:solidFill>
              <a:latin typeface="+mn-lt"/>
            </a:endParaRPr>
          </a:p>
        </p:txBody>
      </p:sp>
      <p:sp>
        <p:nvSpPr>
          <p:cNvPr id="20" name="矩形 19">
            <a:extLst>
              <a:ext uri="{FF2B5EF4-FFF2-40B4-BE49-F238E27FC236}">
                <a16:creationId xmlns:a16="http://schemas.microsoft.com/office/drawing/2014/main" id="{B97F169C-938B-4098-A43B-7887C3F9DA44}"/>
              </a:ext>
            </a:extLst>
          </p:cNvPr>
          <p:cNvSpPr/>
          <p:nvPr/>
        </p:nvSpPr>
        <p:spPr>
          <a:xfrm>
            <a:off x="1328057" y="1756229"/>
            <a:ext cx="3439886" cy="394788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79765CD-88F8-4CFE-8EB3-D6D06ED843B5}"/>
              </a:ext>
            </a:extLst>
          </p:cNvPr>
          <p:cNvSpPr/>
          <p:nvPr/>
        </p:nvSpPr>
        <p:spPr>
          <a:xfrm>
            <a:off x="7424057" y="1756229"/>
            <a:ext cx="3439886" cy="394788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A20310E-B6D0-4336-945D-A4E9223393BF}"/>
              </a:ext>
            </a:extLst>
          </p:cNvPr>
          <p:cNvGrpSpPr/>
          <p:nvPr/>
        </p:nvGrpSpPr>
        <p:grpSpPr>
          <a:xfrm>
            <a:off x="1807029" y="1469544"/>
            <a:ext cx="2481943" cy="569312"/>
            <a:chOff x="1946728" y="1469544"/>
            <a:chExt cx="2481943" cy="569312"/>
          </a:xfrm>
        </p:grpSpPr>
        <p:sp>
          <p:nvSpPr>
            <p:cNvPr id="25" name="矩形 24">
              <a:extLst>
                <a:ext uri="{FF2B5EF4-FFF2-40B4-BE49-F238E27FC236}">
                  <a16:creationId xmlns:a16="http://schemas.microsoft.com/office/drawing/2014/main" id="{0DA1659F-DD5E-435F-B7C5-718AEE08BD7B}"/>
                </a:ext>
              </a:extLst>
            </p:cNvPr>
            <p:cNvSpPr/>
            <p:nvPr/>
          </p:nvSpPr>
          <p:spPr>
            <a:xfrm>
              <a:off x="2063749" y="1469544"/>
              <a:ext cx="2247900" cy="56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2" name="文本框 21">
              <a:extLst>
                <a:ext uri="{FF2B5EF4-FFF2-40B4-BE49-F238E27FC236}">
                  <a16:creationId xmlns:a16="http://schemas.microsoft.com/office/drawing/2014/main" id="{1242FB68-9B5B-4B8C-8B91-B1A01FCB4801}"/>
                </a:ext>
              </a:extLst>
            </p:cNvPr>
            <p:cNvSpPr txBox="1"/>
            <p:nvPr/>
          </p:nvSpPr>
          <p:spPr>
            <a:xfrm>
              <a:off x="1946728" y="1523368"/>
              <a:ext cx="2481943" cy="461665"/>
            </a:xfrm>
            <a:prstGeom prst="rect">
              <a:avLst/>
            </a:prstGeom>
            <a:noFill/>
          </p:spPr>
          <p:txBody>
            <a:bodyPr wrap="square" rtlCol="0">
              <a:spAutoFit/>
            </a:bodyPr>
            <a:lstStyle/>
            <a:p>
              <a:pPr algn="ctr"/>
              <a:r>
                <a:rPr lang="zh-CN" altLang="en-US" sz="2400" b="1" dirty="0">
                  <a:solidFill>
                    <a:schemeClr val="accent1"/>
                  </a:solidFill>
                  <a:latin typeface="微软雅黑 Light" panose="020B0502040204020203" pitchFamily="34" charset="-122"/>
                  <a:ea typeface="微软雅黑 Light" panose="020B0502040204020203" pitchFamily="34" charset="-122"/>
                </a:rPr>
                <a:t>观点一</a:t>
              </a:r>
            </a:p>
          </p:txBody>
        </p:sp>
      </p:grpSp>
      <p:grpSp>
        <p:nvGrpSpPr>
          <p:cNvPr id="30" name="组合 29">
            <a:extLst>
              <a:ext uri="{FF2B5EF4-FFF2-40B4-BE49-F238E27FC236}">
                <a16:creationId xmlns:a16="http://schemas.microsoft.com/office/drawing/2014/main" id="{9B9AFD01-3C81-416F-89DE-007ADE77564D}"/>
              </a:ext>
            </a:extLst>
          </p:cNvPr>
          <p:cNvGrpSpPr/>
          <p:nvPr/>
        </p:nvGrpSpPr>
        <p:grpSpPr>
          <a:xfrm>
            <a:off x="7903029" y="1469544"/>
            <a:ext cx="2481943" cy="569312"/>
            <a:chOff x="7903028" y="1469544"/>
            <a:chExt cx="2481943" cy="569312"/>
          </a:xfrm>
        </p:grpSpPr>
        <p:sp>
          <p:nvSpPr>
            <p:cNvPr id="28" name="矩形 27">
              <a:extLst>
                <a:ext uri="{FF2B5EF4-FFF2-40B4-BE49-F238E27FC236}">
                  <a16:creationId xmlns:a16="http://schemas.microsoft.com/office/drawing/2014/main" id="{366F6AD4-33B9-49C4-B07B-893B3A031342}"/>
                </a:ext>
              </a:extLst>
            </p:cNvPr>
            <p:cNvSpPr/>
            <p:nvPr/>
          </p:nvSpPr>
          <p:spPr>
            <a:xfrm>
              <a:off x="8020049" y="1469544"/>
              <a:ext cx="2247900" cy="569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9" name="文本框 28">
              <a:extLst>
                <a:ext uri="{FF2B5EF4-FFF2-40B4-BE49-F238E27FC236}">
                  <a16:creationId xmlns:a16="http://schemas.microsoft.com/office/drawing/2014/main" id="{EF939A9A-5603-445D-9835-B2A3074C57B3}"/>
                </a:ext>
              </a:extLst>
            </p:cNvPr>
            <p:cNvSpPr txBox="1"/>
            <p:nvPr/>
          </p:nvSpPr>
          <p:spPr>
            <a:xfrm>
              <a:off x="7903028" y="1523368"/>
              <a:ext cx="2481943" cy="461665"/>
            </a:xfrm>
            <a:prstGeom prst="rect">
              <a:avLst/>
            </a:prstGeom>
            <a:noFill/>
          </p:spPr>
          <p:txBody>
            <a:bodyPr wrap="square" rtlCol="0">
              <a:spAutoFit/>
            </a:bodyPr>
            <a:lstStyle/>
            <a:p>
              <a:pPr algn="ctr"/>
              <a:r>
                <a:rPr lang="zh-CN" altLang="en-US" sz="2400" b="1" dirty="0">
                  <a:solidFill>
                    <a:schemeClr val="bg1"/>
                  </a:solidFill>
                  <a:latin typeface="微软雅黑 Light" panose="020B0502040204020203" pitchFamily="34" charset="-122"/>
                  <a:ea typeface="微软雅黑 Light" panose="020B0502040204020203" pitchFamily="34" charset="-122"/>
                </a:rPr>
                <a:t>观点二</a:t>
              </a:r>
            </a:p>
          </p:txBody>
        </p:sp>
      </p:grpSp>
      <p:sp>
        <p:nvSpPr>
          <p:cNvPr id="32" name="文本框 31">
            <a:extLst>
              <a:ext uri="{FF2B5EF4-FFF2-40B4-BE49-F238E27FC236}">
                <a16:creationId xmlns:a16="http://schemas.microsoft.com/office/drawing/2014/main" id="{5C25B631-F1F2-4F9A-BBA1-5F46C38CB262}"/>
              </a:ext>
            </a:extLst>
          </p:cNvPr>
          <p:cNvSpPr txBox="1"/>
          <p:nvPr/>
        </p:nvSpPr>
        <p:spPr>
          <a:xfrm>
            <a:off x="1536700" y="2202945"/>
            <a:ext cx="3022600" cy="2939844"/>
          </a:xfrm>
          <a:prstGeom prst="rect">
            <a:avLst/>
          </a:prstGeom>
          <a:noFill/>
        </p:spPr>
        <p:txBody>
          <a:bodyPr wrap="square" rtlCol="0">
            <a:spAutoFit/>
          </a:bodyPr>
          <a:lstStyle/>
          <a:p>
            <a:pPr algn="ctr">
              <a:lnSpc>
                <a:spcPct val="130000"/>
              </a:lnSpc>
            </a:pPr>
            <a:r>
              <a:rPr lang="zh-CN" altLang="en-US" dirty="0">
                <a:solidFill>
                  <a:schemeClr val="bg1"/>
                </a:solidFill>
              </a:rPr>
              <a:t>用于表现相反的两种观点</a:t>
            </a:r>
          </a:p>
          <a:p>
            <a:pPr algn="ctr">
              <a:lnSpc>
                <a:spcPct val="130000"/>
              </a:lnSpc>
            </a:pPr>
            <a:r>
              <a:rPr lang="zh-CN" altLang="en-US" dirty="0">
                <a:solidFill>
                  <a:schemeClr val="bg1"/>
                </a:solidFill>
              </a:rPr>
              <a:t>用于表现相反的两种观</a:t>
            </a:r>
          </a:p>
          <a:p>
            <a:pPr algn="ctr">
              <a:lnSpc>
                <a:spcPct val="130000"/>
              </a:lnSpc>
            </a:pPr>
            <a:r>
              <a:rPr lang="zh-CN" altLang="en-US" dirty="0">
                <a:solidFill>
                  <a:schemeClr val="bg1"/>
                </a:solidFill>
              </a:rPr>
              <a:t>用于表现相反的两种</a:t>
            </a:r>
          </a:p>
          <a:p>
            <a:pPr algn="ctr">
              <a:lnSpc>
                <a:spcPct val="130000"/>
              </a:lnSpc>
            </a:pPr>
            <a:r>
              <a:rPr lang="zh-CN" altLang="en-US" dirty="0">
                <a:solidFill>
                  <a:schemeClr val="bg1"/>
                </a:solidFill>
              </a:rPr>
              <a:t>用于表现相反的两</a:t>
            </a:r>
          </a:p>
          <a:p>
            <a:pPr algn="ctr">
              <a:lnSpc>
                <a:spcPct val="130000"/>
              </a:lnSpc>
            </a:pPr>
            <a:r>
              <a:rPr lang="zh-CN" altLang="en-US" dirty="0">
                <a:solidFill>
                  <a:schemeClr val="bg1"/>
                </a:solidFill>
              </a:rPr>
              <a:t>用于表现相反的</a:t>
            </a:r>
          </a:p>
          <a:p>
            <a:pPr algn="ctr">
              <a:lnSpc>
                <a:spcPct val="130000"/>
              </a:lnSpc>
            </a:pPr>
            <a:r>
              <a:rPr lang="zh-CN" altLang="en-US" dirty="0">
                <a:solidFill>
                  <a:schemeClr val="bg1"/>
                </a:solidFill>
              </a:rPr>
              <a:t>用于表现相反</a:t>
            </a:r>
          </a:p>
          <a:p>
            <a:pPr algn="ctr">
              <a:lnSpc>
                <a:spcPct val="130000"/>
              </a:lnSpc>
            </a:pPr>
            <a:r>
              <a:rPr lang="zh-CN" altLang="en-US" dirty="0">
                <a:solidFill>
                  <a:schemeClr val="bg1"/>
                </a:solidFill>
              </a:rPr>
              <a:t>用于表现相</a:t>
            </a:r>
          </a:p>
          <a:p>
            <a:pPr algn="ctr">
              <a:lnSpc>
                <a:spcPct val="130000"/>
              </a:lnSpc>
            </a:pPr>
            <a:r>
              <a:rPr lang="zh-CN" altLang="en-US" dirty="0">
                <a:solidFill>
                  <a:schemeClr val="bg1"/>
                </a:solidFill>
              </a:rPr>
              <a:t>用于表现</a:t>
            </a:r>
          </a:p>
        </p:txBody>
      </p:sp>
      <p:sp>
        <p:nvSpPr>
          <p:cNvPr id="33" name="文本框 32">
            <a:extLst>
              <a:ext uri="{FF2B5EF4-FFF2-40B4-BE49-F238E27FC236}">
                <a16:creationId xmlns:a16="http://schemas.microsoft.com/office/drawing/2014/main" id="{36C520B4-D66F-40FC-AD64-DF4141136D05}"/>
              </a:ext>
            </a:extLst>
          </p:cNvPr>
          <p:cNvSpPr txBox="1"/>
          <p:nvPr/>
        </p:nvSpPr>
        <p:spPr>
          <a:xfrm>
            <a:off x="7632700" y="2202945"/>
            <a:ext cx="3022600" cy="3299942"/>
          </a:xfrm>
          <a:prstGeom prst="rect">
            <a:avLst/>
          </a:prstGeom>
          <a:noFill/>
        </p:spPr>
        <p:txBody>
          <a:bodyPr wrap="square" rtlCol="0">
            <a:spAutoFit/>
          </a:bodyPr>
          <a:lstStyle/>
          <a:p>
            <a:pPr algn="ctr">
              <a:lnSpc>
                <a:spcPct val="130000"/>
              </a:lnSpc>
            </a:pPr>
            <a:r>
              <a:rPr lang="zh-CN" altLang="en-US" dirty="0">
                <a:solidFill>
                  <a:schemeClr val="tx1">
                    <a:lumMod val="85000"/>
                    <a:lumOff val="15000"/>
                  </a:schemeClr>
                </a:solidFill>
              </a:rPr>
              <a:t>用于表现相反的两种观点</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用于表现相反的两种观</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用于表现相反的两种</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用于表现相反的两</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用于表现相反的</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a:t>
            </a:r>
          </a:p>
          <a:p>
            <a:pPr algn="ctr">
              <a:lnSpc>
                <a:spcPct val="130000"/>
              </a:lnSpc>
            </a:pPr>
            <a:endParaRPr lang="zh-CN" altLang="en-US" b="1" dirty="0">
              <a:solidFill>
                <a:schemeClr val="tx1">
                  <a:lumMod val="85000"/>
                  <a:lumOff val="15000"/>
                </a:schemeClr>
              </a:solidFill>
            </a:endParaRPr>
          </a:p>
        </p:txBody>
      </p:sp>
    </p:spTree>
    <p:extLst>
      <p:ext uri="{BB962C8B-B14F-4D97-AF65-F5344CB8AC3E}">
        <p14:creationId xmlns:p14="http://schemas.microsoft.com/office/powerpoint/2010/main" val="3269984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FF1A09-4D2D-4039-B81D-2AAF2FA5867E}"/>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120044A-7A47-4057-8D39-13531586ACAA}"/>
              </a:ext>
            </a:extLst>
          </p:cNvPr>
          <p:cNvSpPr txBox="1"/>
          <p:nvPr/>
        </p:nvSpPr>
        <p:spPr>
          <a:xfrm>
            <a:off x="711199" y="411556"/>
            <a:ext cx="3889830"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在这里输入你的标题</a:t>
            </a:r>
          </a:p>
        </p:txBody>
      </p:sp>
      <p:sp>
        <p:nvSpPr>
          <p:cNvPr id="8" name="任意多边形: 形状 7">
            <a:extLst>
              <a:ext uri="{FF2B5EF4-FFF2-40B4-BE49-F238E27FC236}">
                <a16:creationId xmlns:a16="http://schemas.microsoft.com/office/drawing/2014/main" id="{CA231409-08AF-4C31-A005-952B527091F0}"/>
              </a:ext>
            </a:extLst>
          </p:cNvPr>
          <p:cNvSpPr/>
          <p:nvPr/>
        </p:nvSpPr>
        <p:spPr>
          <a:xfrm>
            <a:off x="-1319161" y="4536169"/>
            <a:ext cx="14741114" cy="2596539"/>
          </a:xfrm>
          <a:custGeom>
            <a:avLst/>
            <a:gdLst>
              <a:gd name="connsiteX0" fmla="*/ 701644 w 14741114"/>
              <a:gd name="connsiteY0" fmla="*/ 1888382 h 2596539"/>
              <a:gd name="connsiteX1" fmla="*/ 832273 w 14741114"/>
              <a:gd name="connsiteY1" fmla="*/ 1745878 h 2596539"/>
              <a:gd name="connsiteX2" fmla="*/ 3361717 w 14741114"/>
              <a:gd name="connsiteY2" fmla="*/ 463343 h 2596539"/>
              <a:gd name="connsiteX3" fmla="*/ 5048013 w 14741114"/>
              <a:gd name="connsiteY3" fmla="*/ 1389618 h 2596539"/>
              <a:gd name="connsiteX4" fmla="*/ 6389925 w 14741114"/>
              <a:gd name="connsiteY4" fmla="*/ 1555873 h 2596539"/>
              <a:gd name="connsiteX5" fmla="*/ 9002496 w 14741114"/>
              <a:gd name="connsiteY5" fmla="*/ 205 h 2596539"/>
              <a:gd name="connsiteX6" fmla="*/ 10581914 w 14741114"/>
              <a:gd name="connsiteY6" fmla="*/ 1437119 h 2596539"/>
              <a:gd name="connsiteX7" fmla="*/ 13740751 w 14741114"/>
              <a:gd name="connsiteY7" fmla="*/ 261462 h 2596539"/>
              <a:gd name="connsiteX8" fmla="*/ 13645748 w 14741114"/>
              <a:gd name="connsiteY8" fmla="*/ 2410896 h 2596539"/>
              <a:gd name="connsiteX9" fmla="*/ 1046029 w 14741114"/>
              <a:gd name="connsiteY9" fmla="*/ 2422771 h 2596539"/>
              <a:gd name="connsiteX10" fmla="*/ 701644 w 14741114"/>
              <a:gd name="connsiteY10" fmla="*/ 1888382 h 259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41114" h="2596539">
                <a:moveTo>
                  <a:pt x="701644" y="1888382"/>
                </a:moveTo>
                <a:cubicBezTo>
                  <a:pt x="666018" y="1775567"/>
                  <a:pt x="388928" y="1983384"/>
                  <a:pt x="832273" y="1745878"/>
                </a:cubicBezTo>
                <a:cubicBezTo>
                  <a:pt x="1275618" y="1508372"/>
                  <a:pt x="2659094" y="522720"/>
                  <a:pt x="3361717" y="463343"/>
                </a:cubicBezTo>
                <a:cubicBezTo>
                  <a:pt x="4064340" y="403966"/>
                  <a:pt x="4543312" y="1207530"/>
                  <a:pt x="5048013" y="1389618"/>
                </a:cubicBezTo>
                <a:cubicBezTo>
                  <a:pt x="5552714" y="1571706"/>
                  <a:pt x="5730845" y="1787442"/>
                  <a:pt x="6389925" y="1555873"/>
                </a:cubicBezTo>
                <a:cubicBezTo>
                  <a:pt x="7049006" y="1324304"/>
                  <a:pt x="8303831" y="19997"/>
                  <a:pt x="9002496" y="205"/>
                </a:cubicBezTo>
                <a:cubicBezTo>
                  <a:pt x="9701161" y="-19587"/>
                  <a:pt x="9792205" y="1393576"/>
                  <a:pt x="10581914" y="1437119"/>
                </a:cubicBezTo>
                <a:cubicBezTo>
                  <a:pt x="11371623" y="1480662"/>
                  <a:pt x="13230112" y="99166"/>
                  <a:pt x="13740751" y="261462"/>
                </a:cubicBezTo>
                <a:cubicBezTo>
                  <a:pt x="14251390" y="423758"/>
                  <a:pt x="15761535" y="2050678"/>
                  <a:pt x="13645748" y="2410896"/>
                </a:cubicBezTo>
                <a:cubicBezTo>
                  <a:pt x="11529961" y="2771114"/>
                  <a:pt x="3199421" y="2511836"/>
                  <a:pt x="1046029" y="2422771"/>
                </a:cubicBezTo>
                <a:cubicBezTo>
                  <a:pt x="-1107363" y="2333706"/>
                  <a:pt x="737270" y="2001197"/>
                  <a:pt x="701644" y="1888382"/>
                </a:cubicBezTo>
                <a:close/>
              </a:path>
            </a:pathLst>
          </a:custGeom>
          <a:blipFill dpi="0" rotWithShape="1">
            <a:blip r:embed="rId3"/>
            <a:srcRect/>
            <a:tile tx="0" ty="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15E04E58-12E0-4DFA-BC2F-8EB5D1BB7AC4}"/>
              </a:ext>
            </a:extLst>
          </p:cNvPr>
          <p:cNvCxnSpPr>
            <a:cxnSpLocks/>
          </p:cNvCxnSpPr>
          <p:nvPr/>
        </p:nvCxnSpPr>
        <p:spPr>
          <a:xfrm flipV="1">
            <a:off x="2113005" y="2965622"/>
            <a:ext cx="0" cy="1742302"/>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3C4881D-DC12-4EFE-8F0E-9C4E9AEB8959}"/>
              </a:ext>
            </a:extLst>
          </p:cNvPr>
          <p:cNvCxnSpPr>
            <a:cxnSpLocks/>
          </p:cNvCxnSpPr>
          <p:nvPr/>
        </p:nvCxnSpPr>
        <p:spPr>
          <a:xfrm flipV="1">
            <a:off x="4659020" y="4361935"/>
            <a:ext cx="0" cy="145315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422EB67-0552-4595-B62E-15459249DC1D}"/>
              </a:ext>
            </a:extLst>
          </p:cNvPr>
          <p:cNvCxnSpPr>
            <a:cxnSpLocks/>
          </p:cNvCxnSpPr>
          <p:nvPr/>
        </p:nvCxnSpPr>
        <p:spPr>
          <a:xfrm flipV="1">
            <a:off x="7699305" y="2965622"/>
            <a:ext cx="0" cy="1300208"/>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CF86F95-1ACB-4314-86E3-BB21290554ED}"/>
              </a:ext>
            </a:extLst>
          </p:cNvPr>
          <p:cNvCxnSpPr>
            <a:cxnSpLocks/>
          </p:cNvCxnSpPr>
          <p:nvPr/>
        </p:nvCxnSpPr>
        <p:spPr>
          <a:xfrm flipV="1">
            <a:off x="9751050" y="4361935"/>
            <a:ext cx="0" cy="1263137"/>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FC3380A-0A0C-41EE-97F9-4ADD31264800}"/>
              </a:ext>
            </a:extLst>
          </p:cNvPr>
          <p:cNvSpPr txBox="1"/>
          <p:nvPr/>
        </p:nvSpPr>
        <p:spPr>
          <a:xfrm>
            <a:off x="1012925" y="1529517"/>
            <a:ext cx="2200159" cy="528093"/>
          </a:xfrm>
          <a:prstGeom prst="rect">
            <a:avLst/>
          </a:prstGeom>
          <a:noFill/>
        </p:spPr>
        <p:txBody>
          <a:bodyPr wrap="square" rtlCol="0">
            <a:spAutoFit/>
          </a:bodyPr>
          <a:lstStyle/>
          <a:p>
            <a:pPr algn="ctr">
              <a:lnSpc>
                <a:spcPct val="130000"/>
              </a:lnSpc>
            </a:pPr>
            <a:r>
              <a:rPr lang="zh-CN" altLang="en-US" sz="2400" dirty="0">
                <a:solidFill>
                  <a:schemeClr val="accent1"/>
                </a:solidFill>
              </a:rPr>
              <a:t>输入你的标题</a:t>
            </a:r>
          </a:p>
        </p:txBody>
      </p:sp>
      <p:sp>
        <p:nvSpPr>
          <p:cNvPr id="22" name="文本框 21">
            <a:extLst>
              <a:ext uri="{FF2B5EF4-FFF2-40B4-BE49-F238E27FC236}">
                <a16:creationId xmlns:a16="http://schemas.microsoft.com/office/drawing/2014/main" id="{76064DFB-C06F-4056-8A01-0F4C38D21FB6}"/>
              </a:ext>
            </a:extLst>
          </p:cNvPr>
          <p:cNvSpPr txBox="1"/>
          <p:nvPr/>
        </p:nvSpPr>
        <p:spPr>
          <a:xfrm>
            <a:off x="868808" y="2051928"/>
            <a:ext cx="2488393" cy="702949"/>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这里输入你的具体内容</a:t>
            </a:r>
            <a:endParaRPr lang="en-US" altLang="zh-CN" sz="1600" dirty="0">
              <a:solidFill>
                <a:schemeClr val="tx1">
                  <a:lumMod val="85000"/>
                  <a:lumOff val="15000"/>
                </a:schemeClr>
              </a:solidFill>
            </a:endParaRPr>
          </a:p>
          <a:p>
            <a:pPr algn="ctr">
              <a:lnSpc>
                <a:spcPct val="130000"/>
              </a:lnSpc>
            </a:pPr>
            <a:r>
              <a:rPr lang="zh-CN" altLang="en-US" sz="1600" dirty="0">
                <a:solidFill>
                  <a:schemeClr val="tx1">
                    <a:lumMod val="85000"/>
                    <a:lumOff val="15000"/>
                  </a:schemeClr>
                </a:solidFill>
              </a:rPr>
              <a:t>这里输入你的具体内容</a:t>
            </a:r>
          </a:p>
        </p:txBody>
      </p:sp>
      <p:sp>
        <p:nvSpPr>
          <p:cNvPr id="23" name="文本框 22">
            <a:extLst>
              <a:ext uri="{FF2B5EF4-FFF2-40B4-BE49-F238E27FC236}">
                <a16:creationId xmlns:a16="http://schemas.microsoft.com/office/drawing/2014/main" id="{03340A57-74FE-4030-87BE-142A0F2E3F7D}"/>
              </a:ext>
            </a:extLst>
          </p:cNvPr>
          <p:cNvSpPr txBox="1"/>
          <p:nvPr/>
        </p:nvSpPr>
        <p:spPr>
          <a:xfrm>
            <a:off x="6634642" y="1529517"/>
            <a:ext cx="2200159" cy="528093"/>
          </a:xfrm>
          <a:prstGeom prst="rect">
            <a:avLst/>
          </a:prstGeom>
          <a:noFill/>
        </p:spPr>
        <p:txBody>
          <a:bodyPr wrap="square" rtlCol="0">
            <a:spAutoFit/>
          </a:bodyPr>
          <a:lstStyle/>
          <a:p>
            <a:pPr algn="ctr">
              <a:lnSpc>
                <a:spcPct val="130000"/>
              </a:lnSpc>
            </a:pPr>
            <a:r>
              <a:rPr lang="zh-CN" altLang="en-US" sz="2400" dirty="0">
                <a:solidFill>
                  <a:schemeClr val="accent1"/>
                </a:solidFill>
              </a:rPr>
              <a:t>输入你的标题</a:t>
            </a:r>
          </a:p>
        </p:txBody>
      </p:sp>
      <p:sp>
        <p:nvSpPr>
          <p:cNvPr id="24" name="文本框 23">
            <a:extLst>
              <a:ext uri="{FF2B5EF4-FFF2-40B4-BE49-F238E27FC236}">
                <a16:creationId xmlns:a16="http://schemas.microsoft.com/office/drawing/2014/main" id="{C82EE2E6-20B8-401E-B1C4-518FBA5D2048}"/>
              </a:ext>
            </a:extLst>
          </p:cNvPr>
          <p:cNvSpPr txBox="1"/>
          <p:nvPr/>
        </p:nvSpPr>
        <p:spPr>
          <a:xfrm>
            <a:off x="6490525" y="2051928"/>
            <a:ext cx="2488393" cy="702949"/>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这里输入你的具体内容</a:t>
            </a:r>
            <a:endParaRPr lang="en-US" altLang="zh-CN" sz="1600" dirty="0">
              <a:solidFill>
                <a:schemeClr val="tx1">
                  <a:lumMod val="85000"/>
                  <a:lumOff val="15000"/>
                </a:schemeClr>
              </a:solidFill>
            </a:endParaRPr>
          </a:p>
          <a:p>
            <a:pPr algn="ctr">
              <a:lnSpc>
                <a:spcPct val="130000"/>
              </a:lnSpc>
            </a:pPr>
            <a:r>
              <a:rPr lang="zh-CN" altLang="en-US" sz="1600" dirty="0">
                <a:solidFill>
                  <a:schemeClr val="tx1">
                    <a:lumMod val="85000"/>
                    <a:lumOff val="15000"/>
                  </a:schemeClr>
                </a:solidFill>
              </a:rPr>
              <a:t>这里输入你的具体内容</a:t>
            </a:r>
          </a:p>
        </p:txBody>
      </p:sp>
      <p:sp>
        <p:nvSpPr>
          <p:cNvPr id="25" name="文本框 24">
            <a:extLst>
              <a:ext uri="{FF2B5EF4-FFF2-40B4-BE49-F238E27FC236}">
                <a16:creationId xmlns:a16="http://schemas.microsoft.com/office/drawing/2014/main" id="{AA90370F-8F56-4053-93A9-707176DCF485}"/>
              </a:ext>
            </a:extLst>
          </p:cNvPr>
          <p:cNvSpPr txBox="1"/>
          <p:nvPr/>
        </p:nvSpPr>
        <p:spPr>
          <a:xfrm>
            <a:off x="3587751" y="2914434"/>
            <a:ext cx="2200159" cy="528093"/>
          </a:xfrm>
          <a:prstGeom prst="rect">
            <a:avLst/>
          </a:prstGeom>
          <a:noFill/>
        </p:spPr>
        <p:txBody>
          <a:bodyPr wrap="square" rtlCol="0">
            <a:spAutoFit/>
          </a:bodyPr>
          <a:lstStyle/>
          <a:p>
            <a:pPr algn="ctr">
              <a:lnSpc>
                <a:spcPct val="130000"/>
              </a:lnSpc>
            </a:pPr>
            <a:r>
              <a:rPr lang="zh-CN" altLang="en-US" sz="2400" dirty="0">
                <a:solidFill>
                  <a:schemeClr val="accent1"/>
                </a:solidFill>
              </a:rPr>
              <a:t>输入你的标题</a:t>
            </a:r>
          </a:p>
        </p:txBody>
      </p:sp>
      <p:sp>
        <p:nvSpPr>
          <p:cNvPr id="26" name="文本框 25">
            <a:extLst>
              <a:ext uri="{FF2B5EF4-FFF2-40B4-BE49-F238E27FC236}">
                <a16:creationId xmlns:a16="http://schemas.microsoft.com/office/drawing/2014/main" id="{F28F2D89-0BE5-4FEF-A253-EECF5EFA3355}"/>
              </a:ext>
            </a:extLst>
          </p:cNvPr>
          <p:cNvSpPr txBox="1"/>
          <p:nvPr/>
        </p:nvSpPr>
        <p:spPr>
          <a:xfrm>
            <a:off x="3443634" y="3436845"/>
            <a:ext cx="2488393" cy="702949"/>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这里输入你的具体内容</a:t>
            </a:r>
            <a:endParaRPr lang="en-US" altLang="zh-CN" sz="1600" dirty="0">
              <a:solidFill>
                <a:schemeClr val="tx1">
                  <a:lumMod val="85000"/>
                  <a:lumOff val="15000"/>
                </a:schemeClr>
              </a:solidFill>
            </a:endParaRPr>
          </a:p>
          <a:p>
            <a:pPr algn="ctr">
              <a:lnSpc>
                <a:spcPct val="130000"/>
              </a:lnSpc>
            </a:pPr>
            <a:r>
              <a:rPr lang="zh-CN" altLang="en-US" sz="1600" dirty="0">
                <a:solidFill>
                  <a:schemeClr val="tx1">
                    <a:lumMod val="85000"/>
                    <a:lumOff val="15000"/>
                  </a:schemeClr>
                </a:solidFill>
              </a:rPr>
              <a:t>这里输入你的具体内容</a:t>
            </a:r>
          </a:p>
        </p:txBody>
      </p:sp>
      <p:sp>
        <p:nvSpPr>
          <p:cNvPr id="27" name="文本框 26">
            <a:extLst>
              <a:ext uri="{FF2B5EF4-FFF2-40B4-BE49-F238E27FC236}">
                <a16:creationId xmlns:a16="http://schemas.microsoft.com/office/drawing/2014/main" id="{054E621E-419E-4CB3-BE36-76AC45F016E2}"/>
              </a:ext>
            </a:extLst>
          </p:cNvPr>
          <p:cNvSpPr txBox="1"/>
          <p:nvPr/>
        </p:nvSpPr>
        <p:spPr>
          <a:xfrm>
            <a:off x="8650970" y="2914434"/>
            <a:ext cx="2200159" cy="528093"/>
          </a:xfrm>
          <a:prstGeom prst="rect">
            <a:avLst/>
          </a:prstGeom>
          <a:noFill/>
        </p:spPr>
        <p:txBody>
          <a:bodyPr wrap="square" rtlCol="0">
            <a:spAutoFit/>
          </a:bodyPr>
          <a:lstStyle/>
          <a:p>
            <a:pPr algn="ctr">
              <a:lnSpc>
                <a:spcPct val="130000"/>
              </a:lnSpc>
            </a:pPr>
            <a:r>
              <a:rPr lang="zh-CN" altLang="en-US" sz="2400" dirty="0">
                <a:solidFill>
                  <a:schemeClr val="accent1"/>
                </a:solidFill>
              </a:rPr>
              <a:t>输入你的标题</a:t>
            </a:r>
          </a:p>
        </p:txBody>
      </p:sp>
      <p:sp>
        <p:nvSpPr>
          <p:cNvPr id="28" name="文本框 27">
            <a:extLst>
              <a:ext uri="{FF2B5EF4-FFF2-40B4-BE49-F238E27FC236}">
                <a16:creationId xmlns:a16="http://schemas.microsoft.com/office/drawing/2014/main" id="{89AE0814-AAD2-4903-B7E5-8A5D609ADC9A}"/>
              </a:ext>
            </a:extLst>
          </p:cNvPr>
          <p:cNvSpPr txBox="1"/>
          <p:nvPr/>
        </p:nvSpPr>
        <p:spPr>
          <a:xfrm>
            <a:off x="8506853" y="3436845"/>
            <a:ext cx="2488393" cy="702949"/>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这里输入你的具体内容</a:t>
            </a:r>
            <a:endParaRPr lang="en-US" altLang="zh-CN" sz="1600" dirty="0">
              <a:solidFill>
                <a:schemeClr val="tx1">
                  <a:lumMod val="85000"/>
                  <a:lumOff val="15000"/>
                </a:schemeClr>
              </a:solidFill>
            </a:endParaRPr>
          </a:p>
          <a:p>
            <a:pPr algn="ctr">
              <a:lnSpc>
                <a:spcPct val="130000"/>
              </a:lnSpc>
            </a:pPr>
            <a:r>
              <a:rPr lang="zh-CN" altLang="en-US" sz="1600" dirty="0">
                <a:solidFill>
                  <a:schemeClr val="tx1">
                    <a:lumMod val="85000"/>
                    <a:lumOff val="15000"/>
                  </a:schemeClr>
                </a:solidFill>
              </a:rPr>
              <a:t>这里输入你的具体内容</a:t>
            </a:r>
          </a:p>
        </p:txBody>
      </p:sp>
      <p:sp>
        <p:nvSpPr>
          <p:cNvPr id="18" name="文本框 17">
            <a:extLst>
              <a:ext uri="{FF2B5EF4-FFF2-40B4-BE49-F238E27FC236}">
                <a16:creationId xmlns:a16="http://schemas.microsoft.com/office/drawing/2014/main" id="{E7380E55-0BCE-44EB-BDE0-E786C5B2186A}"/>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3928245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FA60CA-8729-4F3B-9959-4EB02F5641FD}"/>
              </a:ext>
            </a:extLst>
          </p:cNvPr>
          <p:cNvPicPr>
            <a:picLocks noChangeAspect="1"/>
          </p:cNvPicPr>
          <p:nvPr/>
        </p:nvPicPr>
        <p:blipFill>
          <a:blip r:embed="rId3"/>
          <a:stretch>
            <a:fillRect/>
          </a:stretch>
        </p:blipFill>
        <p:spPr>
          <a:xfrm>
            <a:off x="4242873" y="285009"/>
            <a:ext cx="3206774" cy="5645385"/>
          </a:xfrm>
          <a:prstGeom prst="rect">
            <a:avLst/>
          </a:prstGeom>
        </p:spPr>
      </p:pic>
      <p:sp>
        <p:nvSpPr>
          <p:cNvPr id="3" name="任意多边形: 形状 2">
            <a:extLst>
              <a:ext uri="{FF2B5EF4-FFF2-40B4-BE49-F238E27FC236}">
                <a16:creationId xmlns:a16="http://schemas.microsoft.com/office/drawing/2014/main" id="{2DF79D40-C49D-4955-8E4C-3E5F279FA560}"/>
              </a:ext>
            </a:extLst>
          </p:cNvPr>
          <p:cNvSpPr/>
          <p:nvPr/>
        </p:nvSpPr>
        <p:spPr>
          <a:xfrm>
            <a:off x="2279732" y="3781293"/>
            <a:ext cx="2850078" cy="368136"/>
          </a:xfrm>
          <a:custGeom>
            <a:avLst/>
            <a:gdLst>
              <a:gd name="connsiteX0" fmla="*/ 2850078 w 2850078"/>
              <a:gd name="connsiteY0" fmla="*/ 368136 h 368136"/>
              <a:gd name="connsiteX1" fmla="*/ 2671949 w 2850078"/>
              <a:gd name="connsiteY1" fmla="*/ 0 h 368136"/>
              <a:gd name="connsiteX2" fmla="*/ 0 w 2850078"/>
              <a:gd name="connsiteY2" fmla="*/ 0 h 368136"/>
            </a:gdLst>
            <a:ahLst/>
            <a:cxnLst>
              <a:cxn ang="0">
                <a:pos x="connsiteX0" y="connsiteY0"/>
              </a:cxn>
              <a:cxn ang="0">
                <a:pos x="connsiteX1" y="connsiteY1"/>
              </a:cxn>
              <a:cxn ang="0">
                <a:pos x="connsiteX2" y="connsiteY2"/>
              </a:cxn>
            </a:cxnLst>
            <a:rect l="l" t="t" r="r" b="b"/>
            <a:pathLst>
              <a:path w="2850078" h="368136">
                <a:moveTo>
                  <a:pt x="2850078" y="368136"/>
                </a:moveTo>
                <a:lnTo>
                  <a:pt x="2671949" y="0"/>
                </a:lnTo>
                <a:lnTo>
                  <a:pt x="0" y="0"/>
                </a:lnTo>
              </a:path>
            </a:pathLst>
          </a:custGeom>
          <a:noFill/>
          <a:ln>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CD48AB2C-6525-4634-AD6F-A63C22AE4FB9}"/>
              </a:ext>
            </a:extLst>
          </p:cNvPr>
          <p:cNvSpPr/>
          <p:nvPr/>
        </p:nvSpPr>
        <p:spPr>
          <a:xfrm>
            <a:off x="2482932" y="2151744"/>
            <a:ext cx="2850078" cy="368136"/>
          </a:xfrm>
          <a:custGeom>
            <a:avLst/>
            <a:gdLst>
              <a:gd name="connsiteX0" fmla="*/ 2850078 w 2850078"/>
              <a:gd name="connsiteY0" fmla="*/ 368136 h 368136"/>
              <a:gd name="connsiteX1" fmla="*/ 2671949 w 2850078"/>
              <a:gd name="connsiteY1" fmla="*/ 0 h 368136"/>
              <a:gd name="connsiteX2" fmla="*/ 0 w 2850078"/>
              <a:gd name="connsiteY2" fmla="*/ 0 h 368136"/>
            </a:gdLst>
            <a:ahLst/>
            <a:cxnLst>
              <a:cxn ang="0">
                <a:pos x="connsiteX0" y="connsiteY0"/>
              </a:cxn>
              <a:cxn ang="0">
                <a:pos x="connsiteX1" y="connsiteY1"/>
              </a:cxn>
              <a:cxn ang="0">
                <a:pos x="connsiteX2" y="connsiteY2"/>
              </a:cxn>
            </a:cxnLst>
            <a:rect l="l" t="t" r="r" b="b"/>
            <a:pathLst>
              <a:path w="2850078" h="368136">
                <a:moveTo>
                  <a:pt x="2850078" y="368136"/>
                </a:moveTo>
                <a:lnTo>
                  <a:pt x="2671949" y="0"/>
                </a:lnTo>
                <a:lnTo>
                  <a:pt x="0" y="0"/>
                </a:lnTo>
              </a:path>
            </a:pathLst>
          </a:custGeom>
          <a:noFill/>
          <a:ln>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6BF97C0A-A6C2-4868-9FB0-46E57CC5289E}"/>
              </a:ext>
            </a:extLst>
          </p:cNvPr>
          <p:cNvSpPr/>
          <p:nvPr/>
        </p:nvSpPr>
        <p:spPr>
          <a:xfrm flipH="1">
            <a:off x="6927932" y="4390406"/>
            <a:ext cx="2850078" cy="368136"/>
          </a:xfrm>
          <a:custGeom>
            <a:avLst/>
            <a:gdLst>
              <a:gd name="connsiteX0" fmla="*/ 2850078 w 2850078"/>
              <a:gd name="connsiteY0" fmla="*/ 368136 h 368136"/>
              <a:gd name="connsiteX1" fmla="*/ 2671949 w 2850078"/>
              <a:gd name="connsiteY1" fmla="*/ 0 h 368136"/>
              <a:gd name="connsiteX2" fmla="*/ 0 w 2850078"/>
              <a:gd name="connsiteY2" fmla="*/ 0 h 368136"/>
            </a:gdLst>
            <a:ahLst/>
            <a:cxnLst>
              <a:cxn ang="0">
                <a:pos x="connsiteX0" y="connsiteY0"/>
              </a:cxn>
              <a:cxn ang="0">
                <a:pos x="connsiteX1" y="connsiteY1"/>
              </a:cxn>
              <a:cxn ang="0">
                <a:pos x="connsiteX2" y="connsiteY2"/>
              </a:cxn>
            </a:cxnLst>
            <a:rect l="l" t="t" r="r" b="b"/>
            <a:pathLst>
              <a:path w="2850078" h="368136">
                <a:moveTo>
                  <a:pt x="2850078" y="368136"/>
                </a:moveTo>
                <a:lnTo>
                  <a:pt x="2671949" y="0"/>
                </a:lnTo>
                <a:lnTo>
                  <a:pt x="0" y="0"/>
                </a:lnTo>
              </a:path>
            </a:pathLst>
          </a:custGeom>
          <a:noFill/>
          <a:ln>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31756CA-E384-4ABC-9F6E-30FB174CE211}"/>
              </a:ext>
            </a:extLst>
          </p:cNvPr>
          <p:cNvSpPr/>
          <p:nvPr/>
        </p:nvSpPr>
        <p:spPr>
          <a:xfrm flipH="1">
            <a:off x="6539165" y="2740057"/>
            <a:ext cx="2850078" cy="368136"/>
          </a:xfrm>
          <a:custGeom>
            <a:avLst/>
            <a:gdLst>
              <a:gd name="connsiteX0" fmla="*/ 2850078 w 2850078"/>
              <a:gd name="connsiteY0" fmla="*/ 368136 h 368136"/>
              <a:gd name="connsiteX1" fmla="*/ 2671949 w 2850078"/>
              <a:gd name="connsiteY1" fmla="*/ 0 h 368136"/>
              <a:gd name="connsiteX2" fmla="*/ 0 w 2850078"/>
              <a:gd name="connsiteY2" fmla="*/ 0 h 368136"/>
            </a:gdLst>
            <a:ahLst/>
            <a:cxnLst>
              <a:cxn ang="0">
                <a:pos x="connsiteX0" y="connsiteY0"/>
              </a:cxn>
              <a:cxn ang="0">
                <a:pos x="connsiteX1" y="connsiteY1"/>
              </a:cxn>
              <a:cxn ang="0">
                <a:pos x="connsiteX2" y="connsiteY2"/>
              </a:cxn>
            </a:cxnLst>
            <a:rect l="l" t="t" r="r" b="b"/>
            <a:pathLst>
              <a:path w="2850078" h="368136">
                <a:moveTo>
                  <a:pt x="2850078" y="368136"/>
                </a:moveTo>
                <a:lnTo>
                  <a:pt x="2671949" y="0"/>
                </a:lnTo>
                <a:lnTo>
                  <a:pt x="0" y="0"/>
                </a:lnTo>
              </a:path>
            </a:pathLst>
          </a:custGeom>
          <a:noFill/>
          <a:ln>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3D95C19-A23D-47D0-92CA-99DAC3BDDBAF}"/>
              </a:ext>
            </a:extLst>
          </p:cNvPr>
          <p:cNvSpPr txBox="1"/>
          <p:nvPr/>
        </p:nvSpPr>
        <p:spPr>
          <a:xfrm>
            <a:off x="7718961" y="3781293"/>
            <a:ext cx="1911927" cy="528093"/>
          </a:xfrm>
          <a:prstGeom prst="rect">
            <a:avLst/>
          </a:prstGeom>
          <a:noFill/>
        </p:spPr>
        <p:txBody>
          <a:bodyPr wrap="square" rtlCol="0">
            <a:spAutoFit/>
          </a:bodyPr>
          <a:lstStyle/>
          <a:p>
            <a:pPr algn="ctr">
              <a:lnSpc>
                <a:spcPct val="130000"/>
              </a:lnSpc>
            </a:pPr>
            <a:r>
              <a:rPr lang="zh-CN" altLang="en-US" sz="2400" dirty="0">
                <a:solidFill>
                  <a:schemeClr val="accent1"/>
                </a:solidFill>
              </a:rPr>
              <a:t>第四层标题</a:t>
            </a:r>
          </a:p>
        </p:txBody>
      </p:sp>
      <p:sp>
        <p:nvSpPr>
          <p:cNvPr id="9" name="文本框 8">
            <a:extLst>
              <a:ext uri="{FF2B5EF4-FFF2-40B4-BE49-F238E27FC236}">
                <a16:creationId xmlns:a16="http://schemas.microsoft.com/office/drawing/2014/main" id="{9208B148-E3F0-4BBF-BAB9-2CE6757E6437}"/>
              </a:ext>
            </a:extLst>
          </p:cNvPr>
          <p:cNvSpPr txBox="1"/>
          <p:nvPr/>
        </p:nvSpPr>
        <p:spPr>
          <a:xfrm>
            <a:off x="2748807" y="3164953"/>
            <a:ext cx="1911927" cy="528093"/>
          </a:xfrm>
          <a:prstGeom prst="rect">
            <a:avLst/>
          </a:prstGeom>
          <a:noFill/>
        </p:spPr>
        <p:txBody>
          <a:bodyPr wrap="square" rtlCol="0">
            <a:spAutoFit/>
          </a:bodyPr>
          <a:lstStyle/>
          <a:p>
            <a:pPr algn="ctr">
              <a:lnSpc>
                <a:spcPct val="130000"/>
              </a:lnSpc>
            </a:pPr>
            <a:r>
              <a:rPr lang="zh-CN" altLang="en-US" sz="2400" dirty="0">
                <a:solidFill>
                  <a:schemeClr val="accent1"/>
                </a:solidFill>
              </a:rPr>
              <a:t>第三层标题</a:t>
            </a:r>
          </a:p>
        </p:txBody>
      </p:sp>
      <p:sp>
        <p:nvSpPr>
          <p:cNvPr id="10" name="文本框 9">
            <a:extLst>
              <a:ext uri="{FF2B5EF4-FFF2-40B4-BE49-F238E27FC236}">
                <a16:creationId xmlns:a16="http://schemas.microsoft.com/office/drawing/2014/main" id="{E9EEF49B-E798-45BE-B87C-DFF48F1765C9}"/>
              </a:ext>
            </a:extLst>
          </p:cNvPr>
          <p:cNvSpPr txBox="1"/>
          <p:nvPr/>
        </p:nvSpPr>
        <p:spPr>
          <a:xfrm>
            <a:off x="7397007" y="2130791"/>
            <a:ext cx="1911927" cy="528093"/>
          </a:xfrm>
          <a:prstGeom prst="rect">
            <a:avLst/>
          </a:prstGeom>
          <a:noFill/>
        </p:spPr>
        <p:txBody>
          <a:bodyPr wrap="square" rtlCol="0">
            <a:spAutoFit/>
          </a:bodyPr>
          <a:lstStyle/>
          <a:p>
            <a:pPr algn="ctr">
              <a:lnSpc>
                <a:spcPct val="130000"/>
              </a:lnSpc>
            </a:pPr>
            <a:r>
              <a:rPr lang="zh-CN" altLang="en-US" sz="2400" dirty="0">
                <a:solidFill>
                  <a:schemeClr val="accent1"/>
                </a:solidFill>
              </a:rPr>
              <a:t>第二层标题</a:t>
            </a:r>
          </a:p>
        </p:txBody>
      </p:sp>
      <p:sp>
        <p:nvSpPr>
          <p:cNvPr id="11" name="文本框 10">
            <a:extLst>
              <a:ext uri="{FF2B5EF4-FFF2-40B4-BE49-F238E27FC236}">
                <a16:creationId xmlns:a16="http://schemas.microsoft.com/office/drawing/2014/main" id="{3731E8CD-1EBE-45C4-9F4D-71EB1A6F78D1}"/>
              </a:ext>
            </a:extLst>
          </p:cNvPr>
          <p:cNvSpPr txBox="1"/>
          <p:nvPr/>
        </p:nvSpPr>
        <p:spPr>
          <a:xfrm>
            <a:off x="2748807" y="1535404"/>
            <a:ext cx="1911927" cy="528093"/>
          </a:xfrm>
          <a:prstGeom prst="rect">
            <a:avLst/>
          </a:prstGeom>
          <a:noFill/>
        </p:spPr>
        <p:txBody>
          <a:bodyPr wrap="square" rtlCol="0">
            <a:spAutoFit/>
          </a:bodyPr>
          <a:lstStyle/>
          <a:p>
            <a:pPr algn="ctr">
              <a:lnSpc>
                <a:spcPct val="130000"/>
              </a:lnSpc>
            </a:pPr>
            <a:r>
              <a:rPr lang="zh-CN" altLang="en-US" sz="2400" dirty="0">
                <a:solidFill>
                  <a:schemeClr val="accent1"/>
                </a:solidFill>
              </a:rPr>
              <a:t>第一层标题</a:t>
            </a:r>
          </a:p>
        </p:txBody>
      </p:sp>
      <p:sp>
        <p:nvSpPr>
          <p:cNvPr id="12" name="文本框 11">
            <a:extLst>
              <a:ext uri="{FF2B5EF4-FFF2-40B4-BE49-F238E27FC236}">
                <a16:creationId xmlns:a16="http://schemas.microsoft.com/office/drawing/2014/main" id="{71040913-02C3-43CC-A11B-4B5A83C1E17B}"/>
              </a:ext>
            </a:extLst>
          </p:cNvPr>
          <p:cNvSpPr txBox="1"/>
          <p:nvPr/>
        </p:nvSpPr>
        <p:spPr>
          <a:xfrm>
            <a:off x="7718961" y="4476650"/>
            <a:ext cx="3676410" cy="382862"/>
          </a:xfrm>
          <a:prstGeom prst="rect">
            <a:avLst/>
          </a:prstGeom>
          <a:noFill/>
        </p:spPr>
        <p:txBody>
          <a:bodyPr wrap="square" rtlCol="0">
            <a:spAutoFit/>
          </a:bodyPr>
          <a:lstStyle>
            <a:defPPr>
              <a:defRPr lang="zh-CN"/>
            </a:defPPr>
            <a:lvl1pPr>
              <a:lnSpc>
                <a:spcPct val="130000"/>
              </a:lnSpc>
              <a:defRPr>
                <a:solidFill>
                  <a:schemeClr val="tx1">
                    <a:lumMod val="85000"/>
                    <a:lumOff val="15000"/>
                  </a:schemeClr>
                </a:solidFill>
              </a:defRPr>
            </a:lvl1pPr>
          </a:lstStyle>
          <a:p>
            <a:r>
              <a:rPr lang="zh-CN" altLang="en-US" sz="1600" dirty="0"/>
              <a:t>这里输入你的具体内容</a:t>
            </a:r>
          </a:p>
        </p:txBody>
      </p:sp>
      <p:sp>
        <p:nvSpPr>
          <p:cNvPr id="13" name="文本框 12">
            <a:extLst>
              <a:ext uri="{FF2B5EF4-FFF2-40B4-BE49-F238E27FC236}">
                <a16:creationId xmlns:a16="http://schemas.microsoft.com/office/drawing/2014/main" id="{EF6E03F9-A74D-43BB-B7FA-87776C1C4016}"/>
              </a:ext>
            </a:extLst>
          </p:cNvPr>
          <p:cNvSpPr txBox="1"/>
          <p:nvPr/>
        </p:nvSpPr>
        <p:spPr>
          <a:xfrm>
            <a:off x="7397007" y="2826148"/>
            <a:ext cx="3676410" cy="382862"/>
          </a:xfrm>
          <a:prstGeom prst="rect">
            <a:avLst/>
          </a:prstGeom>
          <a:noFill/>
        </p:spPr>
        <p:txBody>
          <a:bodyPr wrap="square" rtlCol="0">
            <a:spAutoFit/>
          </a:bodyPr>
          <a:lstStyle/>
          <a:p>
            <a:pPr algn="l">
              <a:lnSpc>
                <a:spcPct val="130000"/>
              </a:lnSpc>
            </a:pPr>
            <a:r>
              <a:rPr lang="zh-CN" altLang="en-US" sz="1600" dirty="0">
                <a:solidFill>
                  <a:schemeClr val="tx1">
                    <a:lumMod val="85000"/>
                    <a:lumOff val="15000"/>
                  </a:schemeClr>
                </a:solidFill>
              </a:rPr>
              <a:t>这里输入你的具体内容</a:t>
            </a:r>
          </a:p>
        </p:txBody>
      </p:sp>
      <p:sp>
        <p:nvSpPr>
          <p:cNvPr id="14" name="文本框 13">
            <a:extLst>
              <a:ext uri="{FF2B5EF4-FFF2-40B4-BE49-F238E27FC236}">
                <a16:creationId xmlns:a16="http://schemas.microsoft.com/office/drawing/2014/main" id="{FDEC4E0D-ABDF-49CC-9399-99F1906290A1}"/>
              </a:ext>
            </a:extLst>
          </p:cNvPr>
          <p:cNvSpPr txBox="1"/>
          <p:nvPr/>
        </p:nvSpPr>
        <p:spPr>
          <a:xfrm>
            <a:off x="984324" y="3865332"/>
            <a:ext cx="3676410" cy="382862"/>
          </a:xfrm>
          <a:prstGeom prst="rect">
            <a:avLst/>
          </a:prstGeom>
          <a:noFill/>
        </p:spPr>
        <p:txBody>
          <a:bodyPr wrap="square" rtlCol="0">
            <a:spAutoFit/>
          </a:bodyPr>
          <a:lstStyle>
            <a:defPPr>
              <a:defRPr lang="zh-CN"/>
            </a:defPPr>
            <a:lvl1pPr>
              <a:lnSpc>
                <a:spcPct val="130000"/>
              </a:lnSpc>
              <a:defRPr>
                <a:solidFill>
                  <a:schemeClr val="tx1">
                    <a:lumMod val="85000"/>
                    <a:lumOff val="15000"/>
                  </a:schemeClr>
                </a:solidFill>
              </a:defRPr>
            </a:lvl1pPr>
          </a:lstStyle>
          <a:p>
            <a:pPr algn="r"/>
            <a:r>
              <a:rPr lang="zh-CN" altLang="en-US" sz="1600" dirty="0"/>
              <a:t>这里输入你的具体内容</a:t>
            </a:r>
          </a:p>
        </p:txBody>
      </p:sp>
      <p:sp>
        <p:nvSpPr>
          <p:cNvPr id="15" name="文本框 14">
            <a:extLst>
              <a:ext uri="{FF2B5EF4-FFF2-40B4-BE49-F238E27FC236}">
                <a16:creationId xmlns:a16="http://schemas.microsoft.com/office/drawing/2014/main" id="{6BECE59A-8D25-4E7C-B24C-3E55A485F837}"/>
              </a:ext>
            </a:extLst>
          </p:cNvPr>
          <p:cNvSpPr txBox="1"/>
          <p:nvPr/>
        </p:nvSpPr>
        <p:spPr>
          <a:xfrm>
            <a:off x="756871" y="2231575"/>
            <a:ext cx="3903863" cy="702949"/>
          </a:xfrm>
          <a:prstGeom prst="rect">
            <a:avLst/>
          </a:prstGeom>
          <a:noFill/>
        </p:spPr>
        <p:txBody>
          <a:bodyPr wrap="square" rtlCol="0">
            <a:spAutoFit/>
          </a:bodyPr>
          <a:lstStyle>
            <a:defPPr>
              <a:defRPr lang="zh-CN"/>
            </a:defPPr>
            <a:lvl1pPr>
              <a:lnSpc>
                <a:spcPct val="130000"/>
              </a:lnSpc>
              <a:defRPr>
                <a:solidFill>
                  <a:schemeClr val="tx1">
                    <a:lumMod val="85000"/>
                    <a:lumOff val="15000"/>
                  </a:schemeClr>
                </a:solidFill>
              </a:defRPr>
            </a:lvl1pPr>
          </a:lstStyle>
          <a:p>
            <a:pPr algn="r"/>
            <a:r>
              <a:rPr lang="zh-CN" altLang="en-US" sz="1600" dirty="0"/>
              <a:t>这里可以用来表现层层递进关系阐述</a:t>
            </a:r>
            <a:endParaRPr lang="en-US" altLang="zh-CN" sz="1600" dirty="0"/>
          </a:p>
          <a:p>
            <a:pPr algn="r"/>
            <a:r>
              <a:rPr lang="zh-CN" altLang="en-US" sz="1600" dirty="0"/>
              <a:t>从低到高，从塔底到塔尖</a:t>
            </a:r>
          </a:p>
        </p:txBody>
      </p:sp>
      <p:cxnSp>
        <p:nvCxnSpPr>
          <p:cNvPr id="16" name="直接连接符 15">
            <a:extLst>
              <a:ext uri="{FF2B5EF4-FFF2-40B4-BE49-F238E27FC236}">
                <a16:creationId xmlns:a16="http://schemas.microsoft.com/office/drawing/2014/main" id="{8FD79763-8E0B-4E8C-AB09-1D6E4137E417}"/>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CFB946D-95F5-4B0E-8BCD-37105D679B64}"/>
              </a:ext>
            </a:extLst>
          </p:cNvPr>
          <p:cNvSpPr txBox="1"/>
          <p:nvPr/>
        </p:nvSpPr>
        <p:spPr>
          <a:xfrm>
            <a:off x="711199" y="411556"/>
            <a:ext cx="3889830"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在这里输入你的标题</a:t>
            </a:r>
          </a:p>
        </p:txBody>
      </p:sp>
    </p:spTree>
    <p:extLst>
      <p:ext uri="{BB962C8B-B14F-4D97-AF65-F5344CB8AC3E}">
        <p14:creationId xmlns:p14="http://schemas.microsoft.com/office/powerpoint/2010/main" val="1371353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a:extLst>
              <a:ext uri="{FF2B5EF4-FFF2-40B4-BE49-F238E27FC236}">
                <a16:creationId xmlns:a16="http://schemas.microsoft.com/office/drawing/2014/main" id="{4737C8E4-F06F-4283-88CD-9E9250841FD6}"/>
              </a:ext>
            </a:extLst>
          </p:cNvPr>
          <p:cNvGrpSpPr/>
          <p:nvPr/>
        </p:nvGrpSpPr>
        <p:grpSpPr>
          <a:xfrm>
            <a:off x="-3185162" y="-57998"/>
            <a:ext cx="6929848" cy="6945090"/>
            <a:chOff x="1994564" y="454676"/>
            <a:chExt cx="4990436" cy="5001420"/>
          </a:xfrm>
        </p:grpSpPr>
        <p:sp>
          <p:nvSpPr>
            <p:cNvPr id="497" name="Freeform 422">
              <a:extLst>
                <a:ext uri="{FF2B5EF4-FFF2-40B4-BE49-F238E27FC236}">
                  <a16:creationId xmlns:a16="http://schemas.microsoft.com/office/drawing/2014/main" id="{B4C9A2DD-DA81-4B58-97D0-3C0889113858}"/>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8" name="Freeform 423">
              <a:extLst>
                <a:ext uri="{FF2B5EF4-FFF2-40B4-BE49-F238E27FC236}">
                  <a16:creationId xmlns:a16="http://schemas.microsoft.com/office/drawing/2014/main" id="{F9B83125-AFC9-46B9-A2DB-F579D2BDC2EB}"/>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9" name="Freeform 424">
              <a:extLst>
                <a:ext uri="{FF2B5EF4-FFF2-40B4-BE49-F238E27FC236}">
                  <a16:creationId xmlns:a16="http://schemas.microsoft.com/office/drawing/2014/main" id="{C29CFB48-3784-40BB-8C86-DCEF4C137E19}"/>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425">
              <a:extLst>
                <a:ext uri="{FF2B5EF4-FFF2-40B4-BE49-F238E27FC236}">
                  <a16:creationId xmlns:a16="http://schemas.microsoft.com/office/drawing/2014/main" id="{CA77655E-608C-4CF5-A952-4F6491CE111C}"/>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426">
              <a:extLst>
                <a:ext uri="{FF2B5EF4-FFF2-40B4-BE49-F238E27FC236}">
                  <a16:creationId xmlns:a16="http://schemas.microsoft.com/office/drawing/2014/main" id="{D2083B03-9B9A-4095-89D3-0A416D20E0AB}"/>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427">
              <a:extLst>
                <a:ext uri="{FF2B5EF4-FFF2-40B4-BE49-F238E27FC236}">
                  <a16:creationId xmlns:a16="http://schemas.microsoft.com/office/drawing/2014/main" id="{34FFD188-44FC-4F53-BDBC-4882C4FCC783}"/>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428">
              <a:extLst>
                <a:ext uri="{FF2B5EF4-FFF2-40B4-BE49-F238E27FC236}">
                  <a16:creationId xmlns:a16="http://schemas.microsoft.com/office/drawing/2014/main" id="{3140F7D1-A456-4BDD-B1F8-AA522451C1EC}"/>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429">
              <a:extLst>
                <a:ext uri="{FF2B5EF4-FFF2-40B4-BE49-F238E27FC236}">
                  <a16:creationId xmlns:a16="http://schemas.microsoft.com/office/drawing/2014/main" id="{0212515D-E67B-42BC-AFBC-12765B835FE3}"/>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430">
              <a:extLst>
                <a:ext uri="{FF2B5EF4-FFF2-40B4-BE49-F238E27FC236}">
                  <a16:creationId xmlns:a16="http://schemas.microsoft.com/office/drawing/2014/main" id="{984A9662-C51D-4941-B1C0-CFB9A3209D09}"/>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431">
              <a:extLst>
                <a:ext uri="{FF2B5EF4-FFF2-40B4-BE49-F238E27FC236}">
                  <a16:creationId xmlns:a16="http://schemas.microsoft.com/office/drawing/2014/main" id="{5C422AEF-1496-4BE6-8CD2-7B1B379F9FE4}"/>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432">
              <a:extLst>
                <a:ext uri="{FF2B5EF4-FFF2-40B4-BE49-F238E27FC236}">
                  <a16:creationId xmlns:a16="http://schemas.microsoft.com/office/drawing/2014/main" id="{DEBCEDA5-68CA-40AA-8E2B-14CBABE80339}"/>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433">
              <a:extLst>
                <a:ext uri="{FF2B5EF4-FFF2-40B4-BE49-F238E27FC236}">
                  <a16:creationId xmlns:a16="http://schemas.microsoft.com/office/drawing/2014/main" id="{EF74BD65-8C93-468B-AEB5-1266DA62CFB8}"/>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434">
              <a:extLst>
                <a:ext uri="{FF2B5EF4-FFF2-40B4-BE49-F238E27FC236}">
                  <a16:creationId xmlns:a16="http://schemas.microsoft.com/office/drawing/2014/main" id="{F0381D51-BDD1-4409-AFEE-A0EA34C79DE8}"/>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435">
              <a:extLst>
                <a:ext uri="{FF2B5EF4-FFF2-40B4-BE49-F238E27FC236}">
                  <a16:creationId xmlns:a16="http://schemas.microsoft.com/office/drawing/2014/main" id="{8B057676-4F48-451C-8D0D-DF98E07AC1B5}"/>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436">
              <a:extLst>
                <a:ext uri="{FF2B5EF4-FFF2-40B4-BE49-F238E27FC236}">
                  <a16:creationId xmlns:a16="http://schemas.microsoft.com/office/drawing/2014/main" id="{3F911BB5-0D94-4DEE-9051-621D8151578A}"/>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437">
              <a:extLst>
                <a:ext uri="{FF2B5EF4-FFF2-40B4-BE49-F238E27FC236}">
                  <a16:creationId xmlns:a16="http://schemas.microsoft.com/office/drawing/2014/main" id="{91AB3E55-9F55-4A10-BB15-EE5FB708C17D}"/>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438">
              <a:extLst>
                <a:ext uri="{FF2B5EF4-FFF2-40B4-BE49-F238E27FC236}">
                  <a16:creationId xmlns:a16="http://schemas.microsoft.com/office/drawing/2014/main" id="{0E033033-F680-4A21-91A9-43CB69680BAD}"/>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439">
              <a:extLst>
                <a:ext uri="{FF2B5EF4-FFF2-40B4-BE49-F238E27FC236}">
                  <a16:creationId xmlns:a16="http://schemas.microsoft.com/office/drawing/2014/main" id="{3A968771-8B30-4F61-8340-286A93556FDF}"/>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440">
              <a:extLst>
                <a:ext uri="{FF2B5EF4-FFF2-40B4-BE49-F238E27FC236}">
                  <a16:creationId xmlns:a16="http://schemas.microsoft.com/office/drawing/2014/main" id="{937B1C4D-504F-4AEB-A8E2-6FA2D600161B}"/>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441">
              <a:extLst>
                <a:ext uri="{FF2B5EF4-FFF2-40B4-BE49-F238E27FC236}">
                  <a16:creationId xmlns:a16="http://schemas.microsoft.com/office/drawing/2014/main" id="{645EF43B-2201-43DD-9E6D-8E1DFDF82860}"/>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442">
              <a:extLst>
                <a:ext uri="{FF2B5EF4-FFF2-40B4-BE49-F238E27FC236}">
                  <a16:creationId xmlns:a16="http://schemas.microsoft.com/office/drawing/2014/main" id="{138DA093-2E00-4281-B531-C2340D17F85E}"/>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443">
              <a:extLst>
                <a:ext uri="{FF2B5EF4-FFF2-40B4-BE49-F238E27FC236}">
                  <a16:creationId xmlns:a16="http://schemas.microsoft.com/office/drawing/2014/main" id="{FFECC0E7-63D6-49DE-90D6-3090BA11722A}"/>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444">
              <a:extLst>
                <a:ext uri="{FF2B5EF4-FFF2-40B4-BE49-F238E27FC236}">
                  <a16:creationId xmlns:a16="http://schemas.microsoft.com/office/drawing/2014/main" id="{7F49E16F-3893-40DE-8DC3-51738364C736}"/>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445">
              <a:extLst>
                <a:ext uri="{FF2B5EF4-FFF2-40B4-BE49-F238E27FC236}">
                  <a16:creationId xmlns:a16="http://schemas.microsoft.com/office/drawing/2014/main" id="{B4BAE49A-2EB8-41CD-8D82-2765AC0D8F11}"/>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446">
              <a:extLst>
                <a:ext uri="{FF2B5EF4-FFF2-40B4-BE49-F238E27FC236}">
                  <a16:creationId xmlns:a16="http://schemas.microsoft.com/office/drawing/2014/main" id="{EA3FBB9C-3CC7-4237-84FF-37883BE96EA0}"/>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447">
              <a:extLst>
                <a:ext uri="{FF2B5EF4-FFF2-40B4-BE49-F238E27FC236}">
                  <a16:creationId xmlns:a16="http://schemas.microsoft.com/office/drawing/2014/main" id="{3D3FB822-1DD1-472F-BA39-6C875E152D09}"/>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448">
              <a:extLst>
                <a:ext uri="{FF2B5EF4-FFF2-40B4-BE49-F238E27FC236}">
                  <a16:creationId xmlns:a16="http://schemas.microsoft.com/office/drawing/2014/main" id="{F9180E8B-2129-40AE-9E7D-6796DA117918}"/>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449">
              <a:extLst>
                <a:ext uri="{FF2B5EF4-FFF2-40B4-BE49-F238E27FC236}">
                  <a16:creationId xmlns:a16="http://schemas.microsoft.com/office/drawing/2014/main" id="{8D28522E-9139-4C0F-9458-3B6C8AED08E7}"/>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450">
              <a:extLst>
                <a:ext uri="{FF2B5EF4-FFF2-40B4-BE49-F238E27FC236}">
                  <a16:creationId xmlns:a16="http://schemas.microsoft.com/office/drawing/2014/main" id="{A6956F94-BB47-4D91-8B25-120B4BB0B22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451">
              <a:extLst>
                <a:ext uri="{FF2B5EF4-FFF2-40B4-BE49-F238E27FC236}">
                  <a16:creationId xmlns:a16="http://schemas.microsoft.com/office/drawing/2014/main" id="{0931AE9B-6625-4F83-AE53-DC0B11B6C57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452">
              <a:extLst>
                <a:ext uri="{FF2B5EF4-FFF2-40B4-BE49-F238E27FC236}">
                  <a16:creationId xmlns:a16="http://schemas.microsoft.com/office/drawing/2014/main" id="{ED550A8F-FFDA-4636-8A1F-9998EB29EAA1}"/>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椭圆 527">
              <a:extLst>
                <a:ext uri="{FF2B5EF4-FFF2-40B4-BE49-F238E27FC236}">
                  <a16:creationId xmlns:a16="http://schemas.microsoft.com/office/drawing/2014/main" id="{DDF6580C-4512-4671-ADDB-937D401E0412}"/>
                </a:ext>
              </a:extLst>
            </p:cNvPr>
            <p:cNvSpPr/>
            <p:nvPr/>
          </p:nvSpPr>
          <p:spPr>
            <a:xfrm>
              <a:off x="2774340" y="1201908"/>
              <a:ext cx="3474060" cy="3474060"/>
            </a:xfrm>
            <a:prstGeom prst="ellipse">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9" name="文本框 528">
            <a:extLst>
              <a:ext uri="{FF2B5EF4-FFF2-40B4-BE49-F238E27FC236}">
                <a16:creationId xmlns:a16="http://schemas.microsoft.com/office/drawing/2014/main" id="{2566DD63-A124-428D-838D-D7FF9FB16418}"/>
              </a:ext>
            </a:extLst>
          </p:cNvPr>
          <p:cNvSpPr txBox="1"/>
          <p:nvPr/>
        </p:nvSpPr>
        <p:spPr>
          <a:xfrm>
            <a:off x="-855949" y="1114379"/>
            <a:ext cx="2287282" cy="4708981"/>
          </a:xfrm>
          <a:prstGeom prst="rect">
            <a:avLst/>
          </a:prstGeom>
          <a:noFill/>
        </p:spPr>
        <p:txBody>
          <a:bodyPr wrap="square" rtlCol="0">
            <a:spAutoFit/>
          </a:bodyPr>
          <a:lstStyle/>
          <a:p>
            <a:r>
              <a:rPr lang="en-US" altLang="zh-CN" sz="30000" b="1" dirty="0">
                <a:solidFill>
                  <a:schemeClr val="accent1"/>
                </a:solidFill>
                <a:latin typeface="微软雅黑" panose="020B0503020204020204" pitchFamily="34" charset="-122"/>
                <a:ea typeface="微软雅黑" panose="020B0503020204020204" pitchFamily="34" charset="-122"/>
              </a:rPr>
              <a:t>2</a:t>
            </a:r>
            <a:endParaRPr lang="zh-CN" altLang="en-US" sz="30000" b="1" dirty="0">
              <a:solidFill>
                <a:schemeClr val="accent1"/>
              </a:solidFill>
              <a:latin typeface="微软雅黑" panose="020B0503020204020204" pitchFamily="34" charset="-122"/>
              <a:ea typeface="微软雅黑" panose="020B0503020204020204" pitchFamily="34" charset="-122"/>
            </a:endParaRPr>
          </a:p>
        </p:txBody>
      </p:sp>
      <p:grpSp>
        <p:nvGrpSpPr>
          <p:cNvPr id="532" name="组合 531">
            <a:extLst>
              <a:ext uri="{FF2B5EF4-FFF2-40B4-BE49-F238E27FC236}">
                <a16:creationId xmlns:a16="http://schemas.microsoft.com/office/drawing/2014/main" id="{DA1B4F7C-37B5-4385-95D0-46FF8B8B4804}"/>
              </a:ext>
            </a:extLst>
          </p:cNvPr>
          <p:cNvGrpSpPr/>
          <p:nvPr/>
        </p:nvGrpSpPr>
        <p:grpSpPr>
          <a:xfrm>
            <a:off x="4132661" y="2704218"/>
            <a:ext cx="7110602" cy="1553941"/>
            <a:chOff x="4132661" y="3013502"/>
            <a:chExt cx="7110602" cy="1553941"/>
          </a:xfrm>
        </p:grpSpPr>
        <p:sp>
          <p:nvSpPr>
            <p:cNvPr id="530" name="文本框 529">
              <a:extLst>
                <a:ext uri="{FF2B5EF4-FFF2-40B4-BE49-F238E27FC236}">
                  <a16:creationId xmlns:a16="http://schemas.microsoft.com/office/drawing/2014/main" id="{36C1FFD1-A403-43DF-B286-239383CF9F02}"/>
                </a:ext>
              </a:extLst>
            </p:cNvPr>
            <p:cNvSpPr txBox="1"/>
            <p:nvPr/>
          </p:nvSpPr>
          <p:spPr>
            <a:xfrm>
              <a:off x="4142718" y="3013502"/>
              <a:ext cx="5105611" cy="830997"/>
            </a:xfrm>
            <a:prstGeom prst="rect">
              <a:avLst/>
            </a:prstGeom>
            <a:noFill/>
          </p:spPr>
          <p:txBody>
            <a:bodyPr wrap="square" rtlCol="0">
              <a:spAutoFit/>
            </a:bodyPr>
            <a:lstStyle/>
            <a:p>
              <a:r>
                <a:rPr lang="zh-CN" altLang="en-US" sz="4800" b="1" dirty="0">
                  <a:solidFill>
                    <a:schemeClr val="accent1"/>
                  </a:solidFill>
                  <a:latin typeface="+mj-ea"/>
                  <a:ea typeface="+mj-ea"/>
                </a:rPr>
                <a:t>图片说明版式</a:t>
              </a:r>
            </a:p>
          </p:txBody>
        </p:sp>
        <p:sp>
          <p:nvSpPr>
            <p:cNvPr id="531" name="文本框 530">
              <a:extLst>
                <a:ext uri="{FF2B5EF4-FFF2-40B4-BE49-F238E27FC236}">
                  <a16:creationId xmlns:a16="http://schemas.microsoft.com/office/drawing/2014/main" id="{CC4FC694-03F1-433B-A048-5C0951A78696}"/>
                </a:ext>
              </a:extLst>
            </p:cNvPr>
            <p:cNvSpPr txBox="1"/>
            <p:nvPr/>
          </p:nvSpPr>
          <p:spPr>
            <a:xfrm>
              <a:off x="4132661" y="3878292"/>
              <a:ext cx="7110602" cy="689151"/>
            </a:xfrm>
            <a:prstGeom prst="rect">
              <a:avLst/>
            </a:prstGeom>
            <a:noFill/>
          </p:spPr>
          <p:txBody>
            <a:bodyPr wrap="square" rtlCol="0" anchor="ctr" anchorCtr="0">
              <a:normAutofit/>
            </a:bodyPr>
            <a:lstStyle/>
            <a:p>
              <a:pPr>
                <a:lnSpc>
                  <a:spcPct val="120000"/>
                </a:lnSpc>
              </a:pPr>
              <a:r>
                <a:rPr lang="zh-CN" altLang="en-US" sz="3200" dirty="0">
                  <a:solidFill>
                    <a:schemeClr val="tx1">
                      <a:lumMod val="85000"/>
                      <a:lumOff val="15000"/>
                    </a:schemeClr>
                  </a:solidFill>
                </a:rPr>
                <a:t>在这里输入你的标题的简单介绍</a:t>
              </a:r>
            </a:p>
          </p:txBody>
        </p:sp>
      </p:grpSp>
      <p:cxnSp>
        <p:nvCxnSpPr>
          <p:cNvPr id="534" name="直接连接符 533">
            <a:extLst>
              <a:ext uri="{FF2B5EF4-FFF2-40B4-BE49-F238E27FC236}">
                <a16:creationId xmlns:a16="http://schemas.microsoft.com/office/drawing/2014/main" id="{176B3ABB-D824-43BA-B68E-CB463FA6B98B}"/>
              </a:ext>
            </a:extLst>
          </p:cNvPr>
          <p:cNvCxnSpPr>
            <a:cxnSpLocks/>
          </p:cNvCxnSpPr>
          <p:nvPr/>
        </p:nvCxnSpPr>
        <p:spPr>
          <a:xfrm>
            <a:off x="4287861" y="4434039"/>
            <a:ext cx="76605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61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1204B1D-4591-4B2A-875F-F7C0C6DA21A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6C52BDCD-8F31-470B-AF50-5ECC9F38C915}"/>
              </a:ext>
            </a:extLst>
          </p:cNvPr>
          <p:cNvSpPr/>
          <p:nvPr/>
        </p:nvSpPr>
        <p:spPr>
          <a:xfrm>
            <a:off x="899160" y="3840480"/>
            <a:ext cx="2263140" cy="62484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我是标题</a:t>
            </a:r>
          </a:p>
        </p:txBody>
      </p:sp>
      <p:sp>
        <p:nvSpPr>
          <p:cNvPr id="7" name="文本框 6">
            <a:extLst>
              <a:ext uri="{FF2B5EF4-FFF2-40B4-BE49-F238E27FC236}">
                <a16:creationId xmlns:a16="http://schemas.microsoft.com/office/drawing/2014/main" id="{7ED6D118-F223-4299-A2E4-8DE6AACFFD84}"/>
              </a:ext>
            </a:extLst>
          </p:cNvPr>
          <p:cNvSpPr txBox="1"/>
          <p:nvPr/>
        </p:nvSpPr>
        <p:spPr>
          <a:xfrm>
            <a:off x="762000" y="4568217"/>
            <a:ext cx="4800600" cy="1139351"/>
          </a:xfrm>
          <a:prstGeom prst="rect">
            <a:avLst/>
          </a:prstGeom>
          <a:noFill/>
        </p:spPr>
        <p:txBody>
          <a:bodyPr wrap="square" rtlCol="0">
            <a:spAutoFit/>
          </a:bodyPr>
          <a:lstStyle/>
          <a:p>
            <a:pPr algn="l">
              <a:lnSpc>
                <a:spcPct val="130000"/>
              </a:lnSpc>
            </a:pPr>
            <a:r>
              <a:rPr lang="zh-CN" altLang="en-US" dirty="0">
                <a:solidFill>
                  <a:schemeClr val="bg1"/>
                </a:solidFill>
              </a:rPr>
              <a:t>当图片背景比较乱时，降低图片亮度</a:t>
            </a:r>
            <a:endParaRPr lang="en-US" altLang="zh-CN" dirty="0">
              <a:solidFill>
                <a:schemeClr val="bg1"/>
              </a:solidFill>
            </a:endParaRPr>
          </a:p>
          <a:p>
            <a:pPr algn="l">
              <a:lnSpc>
                <a:spcPct val="130000"/>
              </a:lnSpc>
            </a:pPr>
            <a:r>
              <a:rPr lang="zh-CN" altLang="en-US" dirty="0">
                <a:solidFill>
                  <a:schemeClr val="bg1"/>
                </a:solidFill>
              </a:rPr>
              <a:t>或添加一层蒙版，增加与文字的反差</a:t>
            </a:r>
            <a:endParaRPr lang="en-US" altLang="zh-CN" dirty="0">
              <a:solidFill>
                <a:schemeClr val="bg1"/>
              </a:solidFill>
            </a:endParaRPr>
          </a:p>
          <a:p>
            <a:pPr algn="l">
              <a:lnSpc>
                <a:spcPct val="130000"/>
              </a:lnSpc>
            </a:pPr>
            <a:r>
              <a:rPr lang="zh-CN" altLang="en-US" dirty="0">
                <a:solidFill>
                  <a:schemeClr val="bg1"/>
                </a:solidFill>
              </a:rPr>
              <a:t>全图型对图片质量要求非常高，更有扩张力</a:t>
            </a:r>
          </a:p>
        </p:txBody>
      </p:sp>
      <p:pic>
        <p:nvPicPr>
          <p:cNvPr id="8" name="图片 7">
            <a:extLst>
              <a:ext uri="{FF2B5EF4-FFF2-40B4-BE49-F238E27FC236}">
                <a16:creationId xmlns:a16="http://schemas.microsoft.com/office/drawing/2014/main" id="{F47EAA3C-0992-4A86-AA07-BDF50B49C5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9" name="文本框 8">
            <a:extLst>
              <a:ext uri="{FF2B5EF4-FFF2-40B4-BE49-F238E27FC236}">
                <a16:creationId xmlns:a16="http://schemas.microsoft.com/office/drawing/2014/main" id="{7181165C-AF41-46C6-A008-AEC6E54D3B64}"/>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67697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93D2ED-ABE6-4309-BBBD-C5F88EE7E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 y="1288256"/>
            <a:ext cx="8153400" cy="4586288"/>
          </a:xfrm>
          <a:prstGeom prst="rect">
            <a:avLst/>
          </a:prstGeom>
        </p:spPr>
      </p:pic>
      <p:sp>
        <p:nvSpPr>
          <p:cNvPr id="3" name="矩形 2">
            <a:extLst>
              <a:ext uri="{FF2B5EF4-FFF2-40B4-BE49-F238E27FC236}">
                <a16:creationId xmlns:a16="http://schemas.microsoft.com/office/drawing/2014/main" id="{2BE43E18-D0DE-46FF-8554-AE788E543DEB}"/>
              </a:ext>
            </a:extLst>
          </p:cNvPr>
          <p:cNvSpPr/>
          <p:nvPr/>
        </p:nvSpPr>
        <p:spPr>
          <a:xfrm>
            <a:off x="8427720" y="3794760"/>
            <a:ext cx="3307080" cy="230124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8950E9E-F23C-47D3-A833-7F2FEF19F8B5}"/>
              </a:ext>
            </a:extLst>
          </p:cNvPr>
          <p:cNvSpPr txBox="1"/>
          <p:nvPr/>
        </p:nvSpPr>
        <p:spPr>
          <a:xfrm>
            <a:off x="8580120" y="4015606"/>
            <a:ext cx="3002280" cy="1859548"/>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学校中大部分的图片都是为了用来讲解的，因此在图片右下角添加色块进行解释说明，应当是最常见的图片表现形式</a:t>
            </a:r>
          </a:p>
        </p:txBody>
      </p:sp>
    </p:spTree>
    <p:extLst>
      <p:ext uri="{BB962C8B-B14F-4D97-AF65-F5344CB8AC3E}">
        <p14:creationId xmlns:p14="http://schemas.microsoft.com/office/powerpoint/2010/main" val="2147617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88348D7-6AF7-44E4-A7A1-22996D5CB6F0}"/>
              </a:ext>
            </a:extLst>
          </p:cNvPr>
          <p:cNvSpPr/>
          <p:nvPr/>
        </p:nvSpPr>
        <p:spPr>
          <a:xfrm>
            <a:off x="8124613" y="1546860"/>
            <a:ext cx="2726267" cy="3764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EF8DB98-6B30-4EB1-B3BF-AE9015F5461F}"/>
              </a:ext>
            </a:extLst>
          </p:cNvPr>
          <p:cNvSpPr txBox="1"/>
          <p:nvPr/>
        </p:nvSpPr>
        <p:spPr>
          <a:xfrm>
            <a:off x="8268546" y="1687612"/>
            <a:ext cx="2438400" cy="600742"/>
          </a:xfrm>
          <a:prstGeom prst="rect">
            <a:avLst/>
          </a:prstGeom>
          <a:noFill/>
        </p:spPr>
        <p:txBody>
          <a:bodyPr wrap="square" rtlCol="0">
            <a:spAutoFit/>
          </a:bodyPr>
          <a:lstStyle/>
          <a:p>
            <a:pPr algn="l">
              <a:lnSpc>
                <a:spcPct val="130000"/>
              </a:lnSpc>
            </a:pPr>
            <a:r>
              <a:rPr lang="zh-CN" altLang="en-US" sz="2800" b="1" dirty="0">
                <a:solidFill>
                  <a:schemeClr val="bg1"/>
                </a:solidFill>
              </a:rPr>
              <a:t>我是标题</a:t>
            </a:r>
          </a:p>
        </p:txBody>
      </p:sp>
      <p:sp>
        <p:nvSpPr>
          <p:cNvPr id="6" name="文本框 5">
            <a:extLst>
              <a:ext uri="{FF2B5EF4-FFF2-40B4-BE49-F238E27FC236}">
                <a16:creationId xmlns:a16="http://schemas.microsoft.com/office/drawing/2014/main" id="{3BACDDDF-BEFC-4101-BFD0-A05C7BFA3D0A}"/>
              </a:ext>
            </a:extLst>
          </p:cNvPr>
          <p:cNvSpPr txBox="1"/>
          <p:nvPr/>
        </p:nvSpPr>
        <p:spPr>
          <a:xfrm>
            <a:off x="8268546" y="2518105"/>
            <a:ext cx="2438400" cy="2579745"/>
          </a:xfrm>
          <a:prstGeom prst="rect">
            <a:avLst/>
          </a:prstGeom>
          <a:noFill/>
        </p:spPr>
        <p:txBody>
          <a:bodyPr wrap="square" rtlCol="0">
            <a:spAutoFit/>
          </a:bodyPr>
          <a:lstStyle/>
          <a:p>
            <a:pPr algn="l">
              <a:lnSpc>
                <a:spcPct val="130000"/>
              </a:lnSpc>
            </a:pPr>
            <a:r>
              <a:rPr lang="zh-CN" altLang="en-US" dirty="0">
                <a:solidFill>
                  <a:schemeClr val="bg1"/>
                </a:solidFill>
              </a:rPr>
              <a:t>图片质量不高，可以缩小图片，添加一个色块，进行文字说明</a:t>
            </a:r>
            <a:endParaRPr lang="en-US" altLang="zh-CN" dirty="0">
              <a:solidFill>
                <a:schemeClr val="bg1"/>
              </a:solidFill>
            </a:endParaRPr>
          </a:p>
          <a:p>
            <a:pPr algn="l">
              <a:lnSpc>
                <a:spcPct val="130000"/>
              </a:lnSpc>
            </a:pPr>
            <a:r>
              <a:rPr lang="zh-CN" altLang="en-US" dirty="0">
                <a:solidFill>
                  <a:schemeClr val="bg1"/>
                </a:solidFill>
              </a:rPr>
              <a:t>图片使用的重要的原则是：不要虚</a:t>
            </a:r>
            <a:endParaRPr lang="en-US" altLang="zh-CN" dirty="0">
              <a:solidFill>
                <a:schemeClr val="bg1"/>
              </a:solidFill>
            </a:endParaRPr>
          </a:p>
          <a:p>
            <a:pPr algn="l">
              <a:lnSpc>
                <a:spcPct val="130000"/>
              </a:lnSpc>
            </a:pPr>
            <a:r>
              <a:rPr lang="zh-CN" altLang="en-US" dirty="0">
                <a:solidFill>
                  <a:schemeClr val="bg1"/>
                </a:solidFill>
              </a:rPr>
              <a:t>图片使用的最重要原则是：不要拉伸变形</a:t>
            </a:r>
          </a:p>
        </p:txBody>
      </p:sp>
      <p:cxnSp>
        <p:nvCxnSpPr>
          <p:cNvPr id="8" name="直接连接符 7">
            <a:extLst>
              <a:ext uri="{FF2B5EF4-FFF2-40B4-BE49-F238E27FC236}">
                <a16:creationId xmlns:a16="http://schemas.microsoft.com/office/drawing/2014/main" id="{A2F67813-12CC-4F19-949F-D5525F737C60}"/>
              </a:ext>
            </a:extLst>
          </p:cNvPr>
          <p:cNvCxnSpPr/>
          <p:nvPr/>
        </p:nvCxnSpPr>
        <p:spPr>
          <a:xfrm>
            <a:off x="8359986" y="2395034"/>
            <a:ext cx="685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C2BE8DE-E882-4DDD-A3B6-2CF66254C0B5}"/>
              </a:ext>
            </a:extLst>
          </p:cNvPr>
          <p:cNvPicPr>
            <a:picLocks noChangeAspect="1"/>
          </p:cNvPicPr>
          <p:nvPr/>
        </p:nvPicPr>
        <p:blipFill rotWithShape="1">
          <a:blip r:embed="rId3">
            <a:extLst>
              <a:ext uri="{28A0092B-C50C-407E-A947-70E740481C1C}">
                <a14:useLocalDpi xmlns:a14="http://schemas.microsoft.com/office/drawing/2010/main" val="0"/>
              </a:ext>
            </a:extLst>
          </a:blip>
          <a:srcRect l="5516" r="6148"/>
          <a:stretch/>
        </p:blipFill>
        <p:spPr>
          <a:xfrm>
            <a:off x="1292847" y="1546859"/>
            <a:ext cx="6740327" cy="3764280"/>
          </a:xfrm>
          <a:prstGeom prst="rect">
            <a:avLst/>
          </a:prstGeom>
        </p:spPr>
      </p:pic>
    </p:spTree>
    <p:extLst>
      <p:ext uri="{BB962C8B-B14F-4D97-AF65-F5344CB8AC3E}">
        <p14:creationId xmlns:p14="http://schemas.microsoft.com/office/powerpoint/2010/main" val="3673491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E7BE9EB1-2788-41C4-BCDF-9B21462CEF08}"/>
              </a:ext>
            </a:extLst>
          </p:cNvPr>
          <p:cNvSpPr/>
          <p:nvPr/>
        </p:nvSpPr>
        <p:spPr>
          <a:xfrm>
            <a:off x="1844038" y="1684020"/>
            <a:ext cx="3825240" cy="3825240"/>
          </a:xfrm>
          <a:prstGeom prst="roundRect">
            <a:avLst>
              <a:gd name="adj" fmla="val 5511"/>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E10F2988-378F-4736-B14A-5658ED04815E}"/>
              </a:ext>
            </a:extLst>
          </p:cNvPr>
          <p:cNvSpPr/>
          <p:nvPr/>
        </p:nvSpPr>
        <p:spPr>
          <a:xfrm>
            <a:off x="6522722" y="1684020"/>
            <a:ext cx="3825240" cy="3825240"/>
          </a:xfrm>
          <a:prstGeom prst="roundRect">
            <a:avLst>
              <a:gd name="adj" fmla="val 55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120C81C-10F9-4E32-8A46-2FABFB9EFCC1}"/>
              </a:ext>
            </a:extLst>
          </p:cNvPr>
          <p:cNvSpPr txBox="1"/>
          <p:nvPr/>
        </p:nvSpPr>
        <p:spPr>
          <a:xfrm>
            <a:off x="6912186" y="2160052"/>
            <a:ext cx="2438400" cy="600742"/>
          </a:xfrm>
          <a:prstGeom prst="rect">
            <a:avLst/>
          </a:prstGeom>
          <a:noFill/>
        </p:spPr>
        <p:txBody>
          <a:bodyPr wrap="square" rtlCol="0">
            <a:spAutoFit/>
          </a:bodyPr>
          <a:lstStyle/>
          <a:p>
            <a:pPr algn="l">
              <a:lnSpc>
                <a:spcPct val="130000"/>
              </a:lnSpc>
            </a:pPr>
            <a:r>
              <a:rPr lang="zh-CN" altLang="en-US" sz="2800" b="1" dirty="0">
                <a:solidFill>
                  <a:schemeClr val="bg1"/>
                </a:solidFill>
              </a:rPr>
              <a:t>我是标题</a:t>
            </a:r>
          </a:p>
        </p:txBody>
      </p:sp>
      <p:sp>
        <p:nvSpPr>
          <p:cNvPr id="11" name="文本框 10">
            <a:extLst>
              <a:ext uri="{FF2B5EF4-FFF2-40B4-BE49-F238E27FC236}">
                <a16:creationId xmlns:a16="http://schemas.microsoft.com/office/drawing/2014/main" id="{3DD5E082-7065-4045-95DF-3CF7ECE736AD}"/>
              </a:ext>
            </a:extLst>
          </p:cNvPr>
          <p:cNvSpPr txBox="1"/>
          <p:nvPr/>
        </p:nvSpPr>
        <p:spPr>
          <a:xfrm>
            <a:off x="6912186" y="2990545"/>
            <a:ext cx="2993814" cy="1859548"/>
          </a:xfrm>
          <a:prstGeom prst="rect">
            <a:avLst/>
          </a:prstGeom>
          <a:noFill/>
        </p:spPr>
        <p:txBody>
          <a:bodyPr wrap="square" rtlCol="0">
            <a:spAutoFit/>
          </a:bodyPr>
          <a:lstStyle/>
          <a:p>
            <a:pPr algn="l">
              <a:lnSpc>
                <a:spcPct val="130000"/>
              </a:lnSpc>
            </a:pPr>
            <a:r>
              <a:rPr lang="zh-CN" altLang="en-US" dirty="0">
                <a:solidFill>
                  <a:schemeClr val="bg1"/>
                </a:solidFill>
              </a:rPr>
              <a:t>图片可以继续缩小，留白空间变大，并不影响对图片的说明和设计的美感</a:t>
            </a:r>
            <a:endParaRPr lang="en-US" altLang="zh-CN" dirty="0">
              <a:solidFill>
                <a:schemeClr val="bg1"/>
              </a:solidFill>
            </a:endParaRPr>
          </a:p>
          <a:p>
            <a:pPr algn="l">
              <a:lnSpc>
                <a:spcPct val="130000"/>
              </a:lnSpc>
            </a:pPr>
            <a:r>
              <a:rPr lang="zh-CN" altLang="en-US" dirty="0">
                <a:solidFill>
                  <a:schemeClr val="bg1"/>
                </a:solidFill>
              </a:rPr>
              <a:t>如果感觉矩形太生硬，换成圆角矩形就会舒服很多</a:t>
            </a:r>
          </a:p>
        </p:txBody>
      </p:sp>
      <p:cxnSp>
        <p:nvCxnSpPr>
          <p:cNvPr id="12" name="直接连接符 11">
            <a:extLst>
              <a:ext uri="{FF2B5EF4-FFF2-40B4-BE49-F238E27FC236}">
                <a16:creationId xmlns:a16="http://schemas.microsoft.com/office/drawing/2014/main" id="{150AB8E9-2716-47A6-AE35-F05F313EB00C}"/>
              </a:ext>
            </a:extLst>
          </p:cNvPr>
          <p:cNvCxnSpPr/>
          <p:nvPr/>
        </p:nvCxnSpPr>
        <p:spPr>
          <a:xfrm>
            <a:off x="7003626" y="2867474"/>
            <a:ext cx="685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30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a:extLst>
              <a:ext uri="{FF2B5EF4-FFF2-40B4-BE49-F238E27FC236}">
                <a16:creationId xmlns:a16="http://schemas.microsoft.com/office/drawing/2014/main" id="{764F5312-6CD2-4E3E-8D38-6D7F1EE5444C}"/>
              </a:ext>
            </a:extLst>
          </p:cNvPr>
          <p:cNvSpPr/>
          <p:nvPr/>
        </p:nvSpPr>
        <p:spPr>
          <a:xfrm rot="5400000" flipH="1">
            <a:off x="2667000" y="-2667002"/>
            <a:ext cx="6858001" cy="12192001"/>
          </a:xfrm>
          <a:prstGeom prst="parallelogram">
            <a:avLst>
              <a:gd name="adj" fmla="val 11296"/>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B5205712-C8D5-42DE-B89C-15840EE24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grpSp>
        <p:nvGrpSpPr>
          <p:cNvPr id="11" name="组合 10">
            <a:extLst>
              <a:ext uri="{FF2B5EF4-FFF2-40B4-BE49-F238E27FC236}">
                <a16:creationId xmlns:a16="http://schemas.microsoft.com/office/drawing/2014/main" id="{1B36D2D1-955F-452D-B295-0A0F45250900}"/>
              </a:ext>
            </a:extLst>
          </p:cNvPr>
          <p:cNvGrpSpPr/>
          <p:nvPr/>
        </p:nvGrpSpPr>
        <p:grpSpPr>
          <a:xfrm>
            <a:off x="5186053" y="1032296"/>
            <a:ext cx="1819894" cy="987145"/>
            <a:chOff x="4707906" y="1032296"/>
            <a:chExt cx="1819894" cy="987145"/>
          </a:xfrm>
        </p:grpSpPr>
        <p:sp>
          <p:nvSpPr>
            <p:cNvPr id="7" name="文本框 6">
              <a:extLst>
                <a:ext uri="{FF2B5EF4-FFF2-40B4-BE49-F238E27FC236}">
                  <a16:creationId xmlns:a16="http://schemas.microsoft.com/office/drawing/2014/main" id="{FC0E02BC-DEAC-4694-AE5B-03217EB04D66}"/>
                </a:ext>
              </a:extLst>
            </p:cNvPr>
            <p:cNvSpPr txBox="1"/>
            <p:nvPr/>
          </p:nvSpPr>
          <p:spPr>
            <a:xfrm>
              <a:off x="4707906" y="1032296"/>
              <a:ext cx="1819894" cy="707886"/>
            </a:xfrm>
            <a:prstGeom prst="rect">
              <a:avLst/>
            </a:prstGeom>
            <a:noFill/>
          </p:spPr>
          <p:txBody>
            <a:bodyPr wrap="square" rtlCol="0">
              <a:spAutoFit/>
            </a:bodyPr>
            <a:lstStyle/>
            <a:p>
              <a:pPr algn="dist"/>
              <a:r>
                <a:rPr lang="zh-CN" altLang="en-US" sz="4000" b="1" dirty="0">
                  <a:solidFill>
                    <a:schemeClr val="accent1"/>
                  </a:solidFill>
                  <a:latin typeface="+mj-ea"/>
                  <a:ea typeface="+mj-ea"/>
                </a:rPr>
                <a:t>目录</a:t>
              </a:r>
            </a:p>
          </p:txBody>
        </p:sp>
        <p:sp>
          <p:nvSpPr>
            <p:cNvPr id="8" name="文本框 7">
              <a:extLst>
                <a:ext uri="{FF2B5EF4-FFF2-40B4-BE49-F238E27FC236}">
                  <a16:creationId xmlns:a16="http://schemas.microsoft.com/office/drawing/2014/main" id="{1F06415C-DDD4-4455-BA51-45BAB1BF3749}"/>
                </a:ext>
              </a:extLst>
            </p:cNvPr>
            <p:cNvSpPr txBox="1"/>
            <p:nvPr/>
          </p:nvSpPr>
          <p:spPr>
            <a:xfrm>
              <a:off x="4747903" y="1638723"/>
              <a:ext cx="1739900" cy="380718"/>
            </a:xfrm>
            <a:prstGeom prst="rect">
              <a:avLst/>
            </a:prstGeom>
            <a:noFill/>
          </p:spPr>
          <p:txBody>
            <a:bodyPr wrap="square" rtlCol="0">
              <a:spAutoFit/>
            </a:bodyPr>
            <a:lstStyle/>
            <a:p>
              <a:pPr algn="dist"/>
              <a:r>
                <a:rPr lang="en-US" altLang="zh-CN" dirty="0">
                  <a:solidFill>
                    <a:schemeClr val="accent1"/>
                  </a:solidFill>
                </a:rPr>
                <a:t>contents</a:t>
              </a:r>
              <a:endParaRPr lang="zh-CN" altLang="en-US" dirty="0">
                <a:solidFill>
                  <a:schemeClr val="accent1"/>
                </a:solidFill>
              </a:endParaRPr>
            </a:p>
          </p:txBody>
        </p:sp>
      </p:grpSp>
      <p:grpSp>
        <p:nvGrpSpPr>
          <p:cNvPr id="113" name="组合 112">
            <a:extLst>
              <a:ext uri="{FF2B5EF4-FFF2-40B4-BE49-F238E27FC236}">
                <a16:creationId xmlns:a16="http://schemas.microsoft.com/office/drawing/2014/main" id="{B6CE94FB-6C86-4DB6-ADCA-7D2F9F4733EA}"/>
              </a:ext>
            </a:extLst>
          </p:cNvPr>
          <p:cNvGrpSpPr/>
          <p:nvPr/>
        </p:nvGrpSpPr>
        <p:grpSpPr>
          <a:xfrm>
            <a:off x="1422400" y="2374359"/>
            <a:ext cx="4686005" cy="973337"/>
            <a:chOff x="1531916" y="2369851"/>
            <a:chExt cx="4686005" cy="973337"/>
          </a:xfrm>
        </p:grpSpPr>
        <p:grpSp>
          <p:nvGrpSpPr>
            <p:cNvPr id="77" name="组合 76">
              <a:extLst>
                <a:ext uri="{FF2B5EF4-FFF2-40B4-BE49-F238E27FC236}">
                  <a16:creationId xmlns:a16="http://schemas.microsoft.com/office/drawing/2014/main" id="{9FA92D1D-71A1-4354-9FF8-9568F9F06A98}"/>
                </a:ext>
              </a:extLst>
            </p:cNvPr>
            <p:cNvGrpSpPr/>
            <p:nvPr/>
          </p:nvGrpSpPr>
          <p:grpSpPr>
            <a:xfrm>
              <a:off x="1531916" y="2369851"/>
              <a:ext cx="971202" cy="973337"/>
              <a:chOff x="1994564" y="454676"/>
              <a:chExt cx="4990436" cy="5001420"/>
            </a:xfrm>
          </p:grpSpPr>
          <p:sp>
            <p:nvSpPr>
              <p:cNvPr id="78" name="Freeform 422">
                <a:extLst>
                  <a:ext uri="{FF2B5EF4-FFF2-40B4-BE49-F238E27FC236}">
                    <a16:creationId xmlns:a16="http://schemas.microsoft.com/office/drawing/2014/main" id="{CF120103-C02C-47EC-939C-11D85288EF1D}"/>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423">
                <a:extLst>
                  <a:ext uri="{FF2B5EF4-FFF2-40B4-BE49-F238E27FC236}">
                    <a16:creationId xmlns:a16="http://schemas.microsoft.com/office/drawing/2014/main" id="{FB05D600-78CC-40AC-B58A-0E9C1F185BD7}"/>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80" name="Freeform 424">
                <a:extLst>
                  <a:ext uri="{FF2B5EF4-FFF2-40B4-BE49-F238E27FC236}">
                    <a16:creationId xmlns:a16="http://schemas.microsoft.com/office/drawing/2014/main" id="{745C42A8-B1A2-4347-B2AB-EC1ED528C720}"/>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25">
                <a:extLst>
                  <a:ext uri="{FF2B5EF4-FFF2-40B4-BE49-F238E27FC236}">
                    <a16:creationId xmlns:a16="http://schemas.microsoft.com/office/drawing/2014/main" id="{773B6A04-9376-4A04-AE31-322C4A6B41EF}"/>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26">
                <a:extLst>
                  <a:ext uri="{FF2B5EF4-FFF2-40B4-BE49-F238E27FC236}">
                    <a16:creationId xmlns:a16="http://schemas.microsoft.com/office/drawing/2014/main" id="{3BEB8F81-2E77-43D7-B67C-1374760FBE0C}"/>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27">
                <a:extLst>
                  <a:ext uri="{FF2B5EF4-FFF2-40B4-BE49-F238E27FC236}">
                    <a16:creationId xmlns:a16="http://schemas.microsoft.com/office/drawing/2014/main" id="{E12EAE76-2D0F-4259-B74E-C3FC98ABECA3}"/>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28">
                <a:extLst>
                  <a:ext uri="{FF2B5EF4-FFF2-40B4-BE49-F238E27FC236}">
                    <a16:creationId xmlns:a16="http://schemas.microsoft.com/office/drawing/2014/main" id="{ECCD1555-7FE1-4FE8-9258-E6771A0F15C1}"/>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29">
                <a:extLst>
                  <a:ext uri="{FF2B5EF4-FFF2-40B4-BE49-F238E27FC236}">
                    <a16:creationId xmlns:a16="http://schemas.microsoft.com/office/drawing/2014/main" id="{3BD2ACD0-96D5-459C-8EAB-106E5C59A96D}"/>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0">
                <a:extLst>
                  <a:ext uri="{FF2B5EF4-FFF2-40B4-BE49-F238E27FC236}">
                    <a16:creationId xmlns:a16="http://schemas.microsoft.com/office/drawing/2014/main" id="{C8B0C943-8494-4B3C-A815-983F9F5C42B3}"/>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31">
                <a:extLst>
                  <a:ext uri="{FF2B5EF4-FFF2-40B4-BE49-F238E27FC236}">
                    <a16:creationId xmlns:a16="http://schemas.microsoft.com/office/drawing/2014/main" id="{4A8D7E70-641D-48A4-8074-24A137A60157}"/>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2">
                <a:extLst>
                  <a:ext uri="{FF2B5EF4-FFF2-40B4-BE49-F238E27FC236}">
                    <a16:creationId xmlns:a16="http://schemas.microsoft.com/office/drawing/2014/main" id="{5B306EFB-03FE-4799-9130-79ABA466B996}"/>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33">
                <a:extLst>
                  <a:ext uri="{FF2B5EF4-FFF2-40B4-BE49-F238E27FC236}">
                    <a16:creationId xmlns:a16="http://schemas.microsoft.com/office/drawing/2014/main" id="{4426A402-7B35-4C42-966A-653B332B471A}"/>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34">
                <a:extLst>
                  <a:ext uri="{FF2B5EF4-FFF2-40B4-BE49-F238E27FC236}">
                    <a16:creationId xmlns:a16="http://schemas.microsoft.com/office/drawing/2014/main" id="{91D28B49-C499-4203-A494-3B6906D06C83}"/>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35">
                <a:extLst>
                  <a:ext uri="{FF2B5EF4-FFF2-40B4-BE49-F238E27FC236}">
                    <a16:creationId xmlns:a16="http://schemas.microsoft.com/office/drawing/2014/main" id="{EC517D1B-F2E0-481B-8DF9-BF43439AC1B8}"/>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36">
                <a:extLst>
                  <a:ext uri="{FF2B5EF4-FFF2-40B4-BE49-F238E27FC236}">
                    <a16:creationId xmlns:a16="http://schemas.microsoft.com/office/drawing/2014/main" id="{43B69144-AEE8-4AED-A636-704EC6686387}"/>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37">
                <a:extLst>
                  <a:ext uri="{FF2B5EF4-FFF2-40B4-BE49-F238E27FC236}">
                    <a16:creationId xmlns:a16="http://schemas.microsoft.com/office/drawing/2014/main" id="{A0046C7F-6509-4221-A6DC-8A9D9F05F86B}"/>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38">
                <a:extLst>
                  <a:ext uri="{FF2B5EF4-FFF2-40B4-BE49-F238E27FC236}">
                    <a16:creationId xmlns:a16="http://schemas.microsoft.com/office/drawing/2014/main" id="{FFA65C4D-77F8-4E6E-BB11-2BA14A30865E}"/>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39">
                <a:extLst>
                  <a:ext uri="{FF2B5EF4-FFF2-40B4-BE49-F238E27FC236}">
                    <a16:creationId xmlns:a16="http://schemas.microsoft.com/office/drawing/2014/main" id="{E23A8EC1-07FE-4EBE-9174-AECF626D2308}"/>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40">
                <a:extLst>
                  <a:ext uri="{FF2B5EF4-FFF2-40B4-BE49-F238E27FC236}">
                    <a16:creationId xmlns:a16="http://schemas.microsoft.com/office/drawing/2014/main" id="{43E313D6-0145-4FAE-9BF6-A05DFD06DE26}"/>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41">
                <a:extLst>
                  <a:ext uri="{FF2B5EF4-FFF2-40B4-BE49-F238E27FC236}">
                    <a16:creationId xmlns:a16="http://schemas.microsoft.com/office/drawing/2014/main" id="{32121B1C-FFFE-404D-BBB6-B8E86FDCE04B}"/>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42">
                <a:extLst>
                  <a:ext uri="{FF2B5EF4-FFF2-40B4-BE49-F238E27FC236}">
                    <a16:creationId xmlns:a16="http://schemas.microsoft.com/office/drawing/2014/main" id="{5912EC4E-F27B-44D3-86BE-993B3D710878}"/>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43">
                <a:extLst>
                  <a:ext uri="{FF2B5EF4-FFF2-40B4-BE49-F238E27FC236}">
                    <a16:creationId xmlns:a16="http://schemas.microsoft.com/office/drawing/2014/main" id="{9C2217D2-DE08-446F-8588-A4D2AC4043CD}"/>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44">
                <a:extLst>
                  <a:ext uri="{FF2B5EF4-FFF2-40B4-BE49-F238E27FC236}">
                    <a16:creationId xmlns:a16="http://schemas.microsoft.com/office/drawing/2014/main" id="{6D242415-F588-4564-9AB9-1CE03140E9E0}"/>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45">
                <a:extLst>
                  <a:ext uri="{FF2B5EF4-FFF2-40B4-BE49-F238E27FC236}">
                    <a16:creationId xmlns:a16="http://schemas.microsoft.com/office/drawing/2014/main" id="{44003F53-D034-469C-A228-D49B9FD8DA27}"/>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46">
                <a:extLst>
                  <a:ext uri="{FF2B5EF4-FFF2-40B4-BE49-F238E27FC236}">
                    <a16:creationId xmlns:a16="http://schemas.microsoft.com/office/drawing/2014/main" id="{CC8F3683-DC0E-4D71-A868-5B235A278E19}"/>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47">
                <a:extLst>
                  <a:ext uri="{FF2B5EF4-FFF2-40B4-BE49-F238E27FC236}">
                    <a16:creationId xmlns:a16="http://schemas.microsoft.com/office/drawing/2014/main" id="{E85CC1E9-8AF7-42B6-A7DB-E704364FEECE}"/>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48">
                <a:extLst>
                  <a:ext uri="{FF2B5EF4-FFF2-40B4-BE49-F238E27FC236}">
                    <a16:creationId xmlns:a16="http://schemas.microsoft.com/office/drawing/2014/main" id="{DDBD18B4-B417-441E-814A-2F0D2982DB24}"/>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49">
                <a:extLst>
                  <a:ext uri="{FF2B5EF4-FFF2-40B4-BE49-F238E27FC236}">
                    <a16:creationId xmlns:a16="http://schemas.microsoft.com/office/drawing/2014/main" id="{7788D6E0-25E6-4A33-BF3C-8298B41E2D7B}"/>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50">
                <a:extLst>
                  <a:ext uri="{FF2B5EF4-FFF2-40B4-BE49-F238E27FC236}">
                    <a16:creationId xmlns:a16="http://schemas.microsoft.com/office/drawing/2014/main" id="{A4F439F9-4F9D-467D-A1A9-A3BEC8F0C835}"/>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51">
                <a:extLst>
                  <a:ext uri="{FF2B5EF4-FFF2-40B4-BE49-F238E27FC236}">
                    <a16:creationId xmlns:a16="http://schemas.microsoft.com/office/drawing/2014/main" id="{200B205F-42DF-4442-814E-D77AE2B08773}"/>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52">
                <a:extLst>
                  <a:ext uri="{FF2B5EF4-FFF2-40B4-BE49-F238E27FC236}">
                    <a16:creationId xmlns:a16="http://schemas.microsoft.com/office/drawing/2014/main" id="{22AF25E9-41A9-483C-A48A-77DCA7486A95}"/>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椭圆 108">
                <a:extLst>
                  <a:ext uri="{FF2B5EF4-FFF2-40B4-BE49-F238E27FC236}">
                    <a16:creationId xmlns:a16="http://schemas.microsoft.com/office/drawing/2014/main" id="{ADEB1B3C-CFF3-4226-9B6B-1FDB04FC316E}"/>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文本框 109">
              <a:extLst>
                <a:ext uri="{FF2B5EF4-FFF2-40B4-BE49-F238E27FC236}">
                  <a16:creationId xmlns:a16="http://schemas.microsoft.com/office/drawing/2014/main" id="{FCCFF43E-818C-45BB-A140-62AB5226FBF2}"/>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1</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C26AD58E-581D-4018-B2EC-246B810C01FD}"/>
                </a:ext>
              </a:extLst>
            </p:cNvPr>
            <p:cNvSpPr txBox="1"/>
            <p:nvPr/>
          </p:nvSpPr>
          <p:spPr>
            <a:xfrm>
              <a:off x="2683366" y="2464725"/>
              <a:ext cx="2541319" cy="461665"/>
            </a:xfrm>
            <a:prstGeom prst="rect">
              <a:avLst/>
            </a:prstGeom>
            <a:noFill/>
          </p:spPr>
          <p:txBody>
            <a:bodyPr wrap="square" rtlCol="0">
              <a:spAutoFit/>
            </a:bodyPr>
            <a:lstStyle/>
            <a:p>
              <a:r>
                <a:rPr lang="zh-CN" altLang="en-US" sz="2400" b="1" dirty="0">
                  <a:solidFill>
                    <a:schemeClr val="accent1"/>
                  </a:solidFill>
                </a:rPr>
                <a:t>输入你的标题</a:t>
              </a:r>
            </a:p>
          </p:txBody>
        </p:sp>
        <p:sp>
          <p:nvSpPr>
            <p:cNvPr id="112" name="文本框 111">
              <a:extLst>
                <a:ext uri="{FF2B5EF4-FFF2-40B4-BE49-F238E27FC236}">
                  <a16:creationId xmlns:a16="http://schemas.microsoft.com/office/drawing/2014/main" id="{5BDE6281-1C86-4A55-87A2-796751B18E90}"/>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grpSp>
        <p:nvGrpSpPr>
          <p:cNvPr id="114" name="组合 113">
            <a:extLst>
              <a:ext uri="{FF2B5EF4-FFF2-40B4-BE49-F238E27FC236}">
                <a16:creationId xmlns:a16="http://schemas.microsoft.com/office/drawing/2014/main" id="{58E39B56-99A9-4AB8-8B13-B380FE0692ED}"/>
              </a:ext>
            </a:extLst>
          </p:cNvPr>
          <p:cNvGrpSpPr/>
          <p:nvPr/>
        </p:nvGrpSpPr>
        <p:grpSpPr>
          <a:xfrm>
            <a:off x="6657602" y="2374359"/>
            <a:ext cx="4686005" cy="973337"/>
            <a:chOff x="1531916" y="2369851"/>
            <a:chExt cx="4686005" cy="973337"/>
          </a:xfrm>
        </p:grpSpPr>
        <p:grpSp>
          <p:nvGrpSpPr>
            <p:cNvPr id="115" name="组合 114">
              <a:extLst>
                <a:ext uri="{FF2B5EF4-FFF2-40B4-BE49-F238E27FC236}">
                  <a16:creationId xmlns:a16="http://schemas.microsoft.com/office/drawing/2014/main" id="{CC3F431F-780E-4FF4-BDCA-04BFD22EA274}"/>
                </a:ext>
              </a:extLst>
            </p:cNvPr>
            <p:cNvGrpSpPr/>
            <p:nvPr/>
          </p:nvGrpSpPr>
          <p:grpSpPr>
            <a:xfrm>
              <a:off x="1531916" y="2369851"/>
              <a:ext cx="971202" cy="973337"/>
              <a:chOff x="1994564" y="454676"/>
              <a:chExt cx="4990436" cy="5001420"/>
            </a:xfrm>
          </p:grpSpPr>
          <p:sp>
            <p:nvSpPr>
              <p:cNvPr id="119" name="Freeform 422">
                <a:extLst>
                  <a:ext uri="{FF2B5EF4-FFF2-40B4-BE49-F238E27FC236}">
                    <a16:creationId xmlns:a16="http://schemas.microsoft.com/office/drawing/2014/main" id="{20837CCE-D61B-4243-9F9A-CDCC2C386570}"/>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423">
                <a:extLst>
                  <a:ext uri="{FF2B5EF4-FFF2-40B4-BE49-F238E27FC236}">
                    <a16:creationId xmlns:a16="http://schemas.microsoft.com/office/drawing/2014/main" id="{CD803F93-5A6C-4CE2-8EE7-7D070196E28D}"/>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1" name="Freeform 424">
                <a:extLst>
                  <a:ext uri="{FF2B5EF4-FFF2-40B4-BE49-F238E27FC236}">
                    <a16:creationId xmlns:a16="http://schemas.microsoft.com/office/drawing/2014/main" id="{51F3E72D-C7FA-48C2-91E8-2D3B6A285347}"/>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25">
                <a:extLst>
                  <a:ext uri="{FF2B5EF4-FFF2-40B4-BE49-F238E27FC236}">
                    <a16:creationId xmlns:a16="http://schemas.microsoft.com/office/drawing/2014/main" id="{66CC528D-6311-4BD8-8B70-DC519B90DEF5}"/>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26">
                <a:extLst>
                  <a:ext uri="{FF2B5EF4-FFF2-40B4-BE49-F238E27FC236}">
                    <a16:creationId xmlns:a16="http://schemas.microsoft.com/office/drawing/2014/main" id="{43CD705B-CA20-47A5-AEC6-B778692E1B15}"/>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27">
                <a:extLst>
                  <a:ext uri="{FF2B5EF4-FFF2-40B4-BE49-F238E27FC236}">
                    <a16:creationId xmlns:a16="http://schemas.microsoft.com/office/drawing/2014/main" id="{53D60466-F3F0-488D-A419-D163EDBD8C7C}"/>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28">
                <a:extLst>
                  <a:ext uri="{FF2B5EF4-FFF2-40B4-BE49-F238E27FC236}">
                    <a16:creationId xmlns:a16="http://schemas.microsoft.com/office/drawing/2014/main" id="{9AF9C95C-A9EA-44BF-B7C2-F805AC7D4C19}"/>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29">
                <a:extLst>
                  <a:ext uri="{FF2B5EF4-FFF2-40B4-BE49-F238E27FC236}">
                    <a16:creationId xmlns:a16="http://schemas.microsoft.com/office/drawing/2014/main" id="{CA9D2CD4-27C4-4132-BC1F-F372F4BA962B}"/>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30">
                <a:extLst>
                  <a:ext uri="{FF2B5EF4-FFF2-40B4-BE49-F238E27FC236}">
                    <a16:creationId xmlns:a16="http://schemas.microsoft.com/office/drawing/2014/main" id="{2E29C7A5-E1DB-4100-BAE6-FF98AE40E123}"/>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31">
                <a:extLst>
                  <a:ext uri="{FF2B5EF4-FFF2-40B4-BE49-F238E27FC236}">
                    <a16:creationId xmlns:a16="http://schemas.microsoft.com/office/drawing/2014/main" id="{51041E32-1F27-43ED-BAEA-E651213F3901}"/>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32">
                <a:extLst>
                  <a:ext uri="{FF2B5EF4-FFF2-40B4-BE49-F238E27FC236}">
                    <a16:creationId xmlns:a16="http://schemas.microsoft.com/office/drawing/2014/main" id="{FC11B47D-6C3C-4569-935A-A831F8F8E00A}"/>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33">
                <a:extLst>
                  <a:ext uri="{FF2B5EF4-FFF2-40B4-BE49-F238E27FC236}">
                    <a16:creationId xmlns:a16="http://schemas.microsoft.com/office/drawing/2014/main" id="{65E8191D-A089-47D6-954F-291D4DB87AD3}"/>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34">
                <a:extLst>
                  <a:ext uri="{FF2B5EF4-FFF2-40B4-BE49-F238E27FC236}">
                    <a16:creationId xmlns:a16="http://schemas.microsoft.com/office/drawing/2014/main" id="{738DBFA1-1579-4CFD-AB5B-2DD85C9E80B2}"/>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35">
                <a:extLst>
                  <a:ext uri="{FF2B5EF4-FFF2-40B4-BE49-F238E27FC236}">
                    <a16:creationId xmlns:a16="http://schemas.microsoft.com/office/drawing/2014/main" id="{44C5502E-1427-491D-819F-AD5F1F0DBD22}"/>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36">
                <a:extLst>
                  <a:ext uri="{FF2B5EF4-FFF2-40B4-BE49-F238E27FC236}">
                    <a16:creationId xmlns:a16="http://schemas.microsoft.com/office/drawing/2014/main" id="{46012494-EBA3-4479-AA86-92955518FC46}"/>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37">
                <a:extLst>
                  <a:ext uri="{FF2B5EF4-FFF2-40B4-BE49-F238E27FC236}">
                    <a16:creationId xmlns:a16="http://schemas.microsoft.com/office/drawing/2014/main" id="{027BE4B8-4433-4293-8131-0113FC71D2EA}"/>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38">
                <a:extLst>
                  <a:ext uri="{FF2B5EF4-FFF2-40B4-BE49-F238E27FC236}">
                    <a16:creationId xmlns:a16="http://schemas.microsoft.com/office/drawing/2014/main" id="{3CD27CB0-04F7-46E2-B51F-D1AB159AA467}"/>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39">
                <a:extLst>
                  <a:ext uri="{FF2B5EF4-FFF2-40B4-BE49-F238E27FC236}">
                    <a16:creationId xmlns:a16="http://schemas.microsoft.com/office/drawing/2014/main" id="{42CCCE2D-CF3D-417B-AD49-02C3A000D1AE}"/>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40">
                <a:extLst>
                  <a:ext uri="{FF2B5EF4-FFF2-40B4-BE49-F238E27FC236}">
                    <a16:creationId xmlns:a16="http://schemas.microsoft.com/office/drawing/2014/main" id="{00F03E9C-3A76-41C4-A1F7-23036BBD99B0}"/>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41">
                <a:extLst>
                  <a:ext uri="{FF2B5EF4-FFF2-40B4-BE49-F238E27FC236}">
                    <a16:creationId xmlns:a16="http://schemas.microsoft.com/office/drawing/2014/main" id="{E54AD49D-0F1E-4470-A363-556DED8D351C}"/>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42">
                <a:extLst>
                  <a:ext uri="{FF2B5EF4-FFF2-40B4-BE49-F238E27FC236}">
                    <a16:creationId xmlns:a16="http://schemas.microsoft.com/office/drawing/2014/main" id="{1752DA24-B77B-4FA3-A710-F2D8A5458E89}"/>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43">
                <a:extLst>
                  <a:ext uri="{FF2B5EF4-FFF2-40B4-BE49-F238E27FC236}">
                    <a16:creationId xmlns:a16="http://schemas.microsoft.com/office/drawing/2014/main" id="{0EDF7B4C-DF77-48AD-8C37-EA3A714BC997}"/>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44">
                <a:extLst>
                  <a:ext uri="{FF2B5EF4-FFF2-40B4-BE49-F238E27FC236}">
                    <a16:creationId xmlns:a16="http://schemas.microsoft.com/office/drawing/2014/main" id="{97ACB08A-4140-419E-9419-27974419CEDD}"/>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45">
                <a:extLst>
                  <a:ext uri="{FF2B5EF4-FFF2-40B4-BE49-F238E27FC236}">
                    <a16:creationId xmlns:a16="http://schemas.microsoft.com/office/drawing/2014/main" id="{8A45597A-F3C0-4A1C-800E-19F556A6A4BF}"/>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46">
                <a:extLst>
                  <a:ext uri="{FF2B5EF4-FFF2-40B4-BE49-F238E27FC236}">
                    <a16:creationId xmlns:a16="http://schemas.microsoft.com/office/drawing/2014/main" id="{66EDC34F-CB1D-46AA-80FC-78DA2F34E5A9}"/>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47">
                <a:extLst>
                  <a:ext uri="{FF2B5EF4-FFF2-40B4-BE49-F238E27FC236}">
                    <a16:creationId xmlns:a16="http://schemas.microsoft.com/office/drawing/2014/main" id="{0CA664A2-0C2F-4C5F-80B7-E3AF6B1425F9}"/>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48">
                <a:extLst>
                  <a:ext uri="{FF2B5EF4-FFF2-40B4-BE49-F238E27FC236}">
                    <a16:creationId xmlns:a16="http://schemas.microsoft.com/office/drawing/2014/main" id="{67234201-8007-4E01-AA58-5C51A4703610}"/>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49">
                <a:extLst>
                  <a:ext uri="{FF2B5EF4-FFF2-40B4-BE49-F238E27FC236}">
                    <a16:creationId xmlns:a16="http://schemas.microsoft.com/office/drawing/2014/main" id="{B0A38EDE-11D6-496B-BDE2-8ADE17CBF5A8}"/>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50">
                <a:extLst>
                  <a:ext uri="{FF2B5EF4-FFF2-40B4-BE49-F238E27FC236}">
                    <a16:creationId xmlns:a16="http://schemas.microsoft.com/office/drawing/2014/main" id="{6ACF5A0A-3FF4-4E05-A38D-6BAD1B70B6A7}"/>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51">
                <a:extLst>
                  <a:ext uri="{FF2B5EF4-FFF2-40B4-BE49-F238E27FC236}">
                    <a16:creationId xmlns:a16="http://schemas.microsoft.com/office/drawing/2014/main" id="{ECF22396-EBF3-4F30-9DE1-FCA61454BC0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52">
                <a:extLst>
                  <a:ext uri="{FF2B5EF4-FFF2-40B4-BE49-F238E27FC236}">
                    <a16:creationId xmlns:a16="http://schemas.microsoft.com/office/drawing/2014/main" id="{45940985-0ACC-46D2-80E0-770305ECDA13}"/>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椭圆 149">
                <a:extLst>
                  <a:ext uri="{FF2B5EF4-FFF2-40B4-BE49-F238E27FC236}">
                    <a16:creationId xmlns:a16="http://schemas.microsoft.com/office/drawing/2014/main" id="{B53FA6C4-2956-4FF9-B672-51AC7631072B}"/>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文本框 115">
              <a:extLst>
                <a:ext uri="{FF2B5EF4-FFF2-40B4-BE49-F238E27FC236}">
                  <a16:creationId xmlns:a16="http://schemas.microsoft.com/office/drawing/2014/main" id="{DB5601B6-1D21-417B-8917-5D185F044F28}"/>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2</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117" name="文本框 116">
              <a:extLst>
                <a:ext uri="{FF2B5EF4-FFF2-40B4-BE49-F238E27FC236}">
                  <a16:creationId xmlns:a16="http://schemas.microsoft.com/office/drawing/2014/main" id="{81C3843B-95B2-4025-B41C-A8F16942FC10}"/>
                </a:ext>
              </a:extLst>
            </p:cNvPr>
            <p:cNvSpPr txBox="1"/>
            <p:nvPr/>
          </p:nvSpPr>
          <p:spPr>
            <a:xfrm>
              <a:off x="2683366" y="2464725"/>
              <a:ext cx="2541319" cy="461665"/>
            </a:xfrm>
            <a:prstGeom prst="rect">
              <a:avLst/>
            </a:prstGeom>
            <a:noFill/>
          </p:spPr>
          <p:txBody>
            <a:bodyPr wrap="square" rtlCol="0">
              <a:spAutoFit/>
            </a:bodyPr>
            <a:lstStyle/>
            <a:p>
              <a:r>
                <a:rPr lang="zh-CN" altLang="en-US" sz="2400" b="1" dirty="0">
                  <a:solidFill>
                    <a:schemeClr val="accent1"/>
                  </a:solidFill>
                </a:rPr>
                <a:t>输入你的标题</a:t>
              </a:r>
            </a:p>
          </p:txBody>
        </p:sp>
        <p:sp>
          <p:nvSpPr>
            <p:cNvPr id="118" name="文本框 117">
              <a:extLst>
                <a:ext uri="{FF2B5EF4-FFF2-40B4-BE49-F238E27FC236}">
                  <a16:creationId xmlns:a16="http://schemas.microsoft.com/office/drawing/2014/main" id="{4DA1AD57-FE93-4C41-83FB-694112CE09E9}"/>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grpSp>
        <p:nvGrpSpPr>
          <p:cNvPr id="188" name="组合 187">
            <a:extLst>
              <a:ext uri="{FF2B5EF4-FFF2-40B4-BE49-F238E27FC236}">
                <a16:creationId xmlns:a16="http://schemas.microsoft.com/office/drawing/2014/main" id="{1214274A-01CD-4EA2-8699-138CEBACFF0D}"/>
              </a:ext>
            </a:extLst>
          </p:cNvPr>
          <p:cNvGrpSpPr/>
          <p:nvPr/>
        </p:nvGrpSpPr>
        <p:grpSpPr>
          <a:xfrm>
            <a:off x="1422400" y="3865223"/>
            <a:ext cx="4686005" cy="973337"/>
            <a:chOff x="1531916" y="2369851"/>
            <a:chExt cx="4686005" cy="973337"/>
          </a:xfrm>
        </p:grpSpPr>
        <p:grpSp>
          <p:nvGrpSpPr>
            <p:cNvPr id="189" name="组合 188">
              <a:extLst>
                <a:ext uri="{FF2B5EF4-FFF2-40B4-BE49-F238E27FC236}">
                  <a16:creationId xmlns:a16="http://schemas.microsoft.com/office/drawing/2014/main" id="{16A34217-97D5-4AC1-B1F5-CB7424561834}"/>
                </a:ext>
              </a:extLst>
            </p:cNvPr>
            <p:cNvGrpSpPr/>
            <p:nvPr/>
          </p:nvGrpSpPr>
          <p:grpSpPr>
            <a:xfrm>
              <a:off x="1531916" y="2369851"/>
              <a:ext cx="971202" cy="973337"/>
              <a:chOff x="1994564" y="454676"/>
              <a:chExt cx="4990436" cy="5001420"/>
            </a:xfrm>
          </p:grpSpPr>
          <p:sp>
            <p:nvSpPr>
              <p:cNvPr id="193" name="Freeform 422">
                <a:extLst>
                  <a:ext uri="{FF2B5EF4-FFF2-40B4-BE49-F238E27FC236}">
                    <a16:creationId xmlns:a16="http://schemas.microsoft.com/office/drawing/2014/main" id="{C546A81F-6166-4B0F-AEB0-9046CEEA2134}"/>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423">
                <a:extLst>
                  <a:ext uri="{FF2B5EF4-FFF2-40B4-BE49-F238E27FC236}">
                    <a16:creationId xmlns:a16="http://schemas.microsoft.com/office/drawing/2014/main" id="{4925566A-32A8-41F7-A58A-449B65D4D136}"/>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5" name="Freeform 424">
                <a:extLst>
                  <a:ext uri="{FF2B5EF4-FFF2-40B4-BE49-F238E27FC236}">
                    <a16:creationId xmlns:a16="http://schemas.microsoft.com/office/drawing/2014/main" id="{FAA7FA55-E111-4E19-BA27-5450038AADC0}"/>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25">
                <a:extLst>
                  <a:ext uri="{FF2B5EF4-FFF2-40B4-BE49-F238E27FC236}">
                    <a16:creationId xmlns:a16="http://schemas.microsoft.com/office/drawing/2014/main" id="{1AF1845C-DD4D-49A0-80C4-37FACC53D090}"/>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26">
                <a:extLst>
                  <a:ext uri="{FF2B5EF4-FFF2-40B4-BE49-F238E27FC236}">
                    <a16:creationId xmlns:a16="http://schemas.microsoft.com/office/drawing/2014/main" id="{154226DC-DEA3-468A-A5A4-431339EBE043}"/>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27">
                <a:extLst>
                  <a:ext uri="{FF2B5EF4-FFF2-40B4-BE49-F238E27FC236}">
                    <a16:creationId xmlns:a16="http://schemas.microsoft.com/office/drawing/2014/main" id="{72ECFCC1-B6FD-486A-8C13-C1FB566D11EB}"/>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28">
                <a:extLst>
                  <a:ext uri="{FF2B5EF4-FFF2-40B4-BE49-F238E27FC236}">
                    <a16:creationId xmlns:a16="http://schemas.microsoft.com/office/drawing/2014/main" id="{BAD8E165-FF98-49B6-AB06-FBBA10451F8A}"/>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29">
                <a:extLst>
                  <a:ext uri="{FF2B5EF4-FFF2-40B4-BE49-F238E27FC236}">
                    <a16:creationId xmlns:a16="http://schemas.microsoft.com/office/drawing/2014/main" id="{0E3F527F-776D-4B5C-B880-6C61E18F8CF1}"/>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30">
                <a:extLst>
                  <a:ext uri="{FF2B5EF4-FFF2-40B4-BE49-F238E27FC236}">
                    <a16:creationId xmlns:a16="http://schemas.microsoft.com/office/drawing/2014/main" id="{B1A0D8F0-3F65-44D5-A8E2-DD004CBBB921}"/>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31">
                <a:extLst>
                  <a:ext uri="{FF2B5EF4-FFF2-40B4-BE49-F238E27FC236}">
                    <a16:creationId xmlns:a16="http://schemas.microsoft.com/office/drawing/2014/main" id="{DE5C7663-A2EA-4310-BF71-F0FD3710E379}"/>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32">
                <a:extLst>
                  <a:ext uri="{FF2B5EF4-FFF2-40B4-BE49-F238E27FC236}">
                    <a16:creationId xmlns:a16="http://schemas.microsoft.com/office/drawing/2014/main" id="{20F66EE1-9C44-4A98-87F7-480606B76478}"/>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33">
                <a:extLst>
                  <a:ext uri="{FF2B5EF4-FFF2-40B4-BE49-F238E27FC236}">
                    <a16:creationId xmlns:a16="http://schemas.microsoft.com/office/drawing/2014/main" id="{BA57DCBB-521D-41BD-B018-EAEAC17D4460}"/>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34">
                <a:extLst>
                  <a:ext uri="{FF2B5EF4-FFF2-40B4-BE49-F238E27FC236}">
                    <a16:creationId xmlns:a16="http://schemas.microsoft.com/office/drawing/2014/main" id="{4DE6D568-F0B3-4775-BFF4-75068F56156C}"/>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35">
                <a:extLst>
                  <a:ext uri="{FF2B5EF4-FFF2-40B4-BE49-F238E27FC236}">
                    <a16:creationId xmlns:a16="http://schemas.microsoft.com/office/drawing/2014/main" id="{4A810977-FD86-4663-AC3D-A546BE59478A}"/>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36">
                <a:extLst>
                  <a:ext uri="{FF2B5EF4-FFF2-40B4-BE49-F238E27FC236}">
                    <a16:creationId xmlns:a16="http://schemas.microsoft.com/office/drawing/2014/main" id="{D3878156-12B6-4639-BD7D-CA36046A2299}"/>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37">
                <a:extLst>
                  <a:ext uri="{FF2B5EF4-FFF2-40B4-BE49-F238E27FC236}">
                    <a16:creationId xmlns:a16="http://schemas.microsoft.com/office/drawing/2014/main" id="{C0ABD7F2-6FBC-4C86-9897-46B084E12E31}"/>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38">
                <a:extLst>
                  <a:ext uri="{FF2B5EF4-FFF2-40B4-BE49-F238E27FC236}">
                    <a16:creationId xmlns:a16="http://schemas.microsoft.com/office/drawing/2014/main" id="{2571E1F7-D55A-42AF-8359-71D1749C403E}"/>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39">
                <a:extLst>
                  <a:ext uri="{FF2B5EF4-FFF2-40B4-BE49-F238E27FC236}">
                    <a16:creationId xmlns:a16="http://schemas.microsoft.com/office/drawing/2014/main" id="{E5C67D54-B83E-426D-9E8E-B743FF75633F}"/>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40">
                <a:extLst>
                  <a:ext uri="{FF2B5EF4-FFF2-40B4-BE49-F238E27FC236}">
                    <a16:creationId xmlns:a16="http://schemas.microsoft.com/office/drawing/2014/main" id="{15942F18-D3C4-49AF-9BE2-CBAE92E33EC2}"/>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41">
                <a:extLst>
                  <a:ext uri="{FF2B5EF4-FFF2-40B4-BE49-F238E27FC236}">
                    <a16:creationId xmlns:a16="http://schemas.microsoft.com/office/drawing/2014/main" id="{F7556B91-D827-4D14-BA02-57013E732812}"/>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42">
                <a:extLst>
                  <a:ext uri="{FF2B5EF4-FFF2-40B4-BE49-F238E27FC236}">
                    <a16:creationId xmlns:a16="http://schemas.microsoft.com/office/drawing/2014/main" id="{7D1D40BD-32D8-4DE0-8F57-4678933B1548}"/>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43">
                <a:extLst>
                  <a:ext uri="{FF2B5EF4-FFF2-40B4-BE49-F238E27FC236}">
                    <a16:creationId xmlns:a16="http://schemas.microsoft.com/office/drawing/2014/main" id="{345D03C9-66AD-45F6-94B1-5D79C6C0D3E6}"/>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444">
                <a:extLst>
                  <a:ext uri="{FF2B5EF4-FFF2-40B4-BE49-F238E27FC236}">
                    <a16:creationId xmlns:a16="http://schemas.microsoft.com/office/drawing/2014/main" id="{CFF58CB0-FE07-4E1D-A005-A774EA9566FD}"/>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445">
                <a:extLst>
                  <a:ext uri="{FF2B5EF4-FFF2-40B4-BE49-F238E27FC236}">
                    <a16:creationId xmlns:a16="http://schemas.microsoft.com/office/drawing/2014/main" id="{1D1C49AB-CC8E-4C90-BFE7-08314A0910EF}"/>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446">
                <a:extLst>
                  <a:ext uri="{FF2B5EF4-FFF2-40B4-BE49-F238E27FC236}">
                    <a16:creationId xmlns:a16="http://schemas.microsoft.com/office/drawing/2014/main" id="{C0553160-4290-461A-8E33-20CCE50D05F4}"/>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47">
                <a:extLst>
                  <a:ext uri="{FF2B5EF4-FFF2-40B4-BE49-F238E27FC236}">
                    <a16:creationId xmlns:a16="http://schemas.microsoft.com/office/drawing/2014/main" id="{60331076-CE0B-466E-B9DC-8B84C826C058}"/>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48">
                <a:extLst>
                  <a:ext uri="{FF2B5EF4-FFF2-40B4-BE49-F238E27FC236}">
                    <a16:creationId xmlns:a16="http://schemas.microsoft.com/office/drawing/2014/main" id="{DCECAB05-ABC6-4258-9139-CDE4C4A8C667}"/>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49">
                <a:extLst>
                  <a:ext uri="{FF2B5EF4-FFF2-40B4-BE49-F238E27FC236}">
                    <a16:creationId xmlns:a16="http://schemas.microsoft.com/office/drawing/2014/main" id="{ED47C79F-350F-42BB-A8F8-CA2F0C8B3957}"/>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50">
                <a:extLst>
                  <a:ext uri="{FF2B5EF4-FFF2-40B4-BE49-F238E27FC236}">
                    <a16:creationId xmlns:a16="http://schemas.microsoft.com/office/drawing/2014/main" id="{6C010187-E6E1-46D3-AF48-0CD28F19A81C}"/>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51">
                <a:extLst>
                  <a:ext uri="{FF2B5EF4-FFF2-40B4-BE49-F238E27FC236}">
                    <a16:creationId xmlns:a16="http://schemas.microsoft.com/office/drawing/2014/main" id="{A74A92E1-A4B1-4646-87C2-CBC62BF6D647}"/>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52">
                <a:extLst>
                  <a:ext uri="{FF2B5EF4-FFF2-40B4-BE49-F238E27FC236}">
                    <a16:creationId xmlns:a16="http://schemas.microsoft.com/office/drawing/2014/main" id="{9C2155D1-2EC9-4583-ABCC-B61800475EFE}"/>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椭圆 223">
                <a:extLst>
                  <a:ext uri="{FF2B5EF4-FFF2-40B4-BE49-F238E27FC236}">
                    <a16:creationId xmlns:a16="http://schemas.microsoft.com/office/drawing/2014/main" id="{9D661F87-129C-4A3D-862A-4F43207B7C1F}"/>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0" name="文本框 189">
              <a:extLst>
                <a:ext uri="{FF2B5EF4-FFF2-40B4-BE49-F238E27FC236}">
                  <a16:creationId xmlns:a16="http://schemas.microsoft.com/office/drawing/2014/main" id="{DA9A63D8-F736-45A1-8BDE-942A0B0CC836}"/>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3</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191" name="文本框 190">
              <a:extLst>
                <a:ext uri="{FF2B5EF4-FFF2-40B4-BE49-F238E27FC236}">
                  <a16:creationId xmlns:a16="http://schemas.microsoft.com/office/drawing/2014/main" id="{8C44632B-20A6-40ED-A4B3-9BE6DAF1628D}"/>
                </a:ext>
              </a:extLst>
            </p:cNvPr>
            <p:cNvSpPr txBox="1"/>
            <p:nvPr/>
          </p:nvSpPr>
          <p:spPr>
            <a:xfrm>
              <a:off x="2683366" y="2464725"/>
              <a:ext cx="2541319" cy="461665"/>
            </a:xfrm>
            <a:prstGeom prst="rect">
              <a:avLst/>
            </a:prstGeom>
            <a:noFill/>
          </p:spPr>
          <p:txBody>
            <a:bodyPr wrap="square" rtlCol="0">
              <a:spAutoFit/>
            </a:bodyPr>
            <a:lstStyle/>
            <a:p>
              <a:r>
                <a:rPr lang="zh-CN" altLang="en-US" sz="2400" b="1" dirty="0">
                  <a:solidFill>
                    <a:schemeClr val="accent1"/>
                  </a:solidFill>
                </a:rPr>
                <a:t>输入你的标题</a:t>
              </a:r>
            </a:p>
          </p:txBody>
        </p:sp>
        <p:sp>
          <p:nvSpPr>
            <p:cNvPr id="192" name="文本框 191">
              <a:extLst>
                <a:ext uri="{FF2B5EF4-FFF2-40B4-BE49-F238E27FC236}">
                  <a16:creationId xmlns:a16="http://schemas.microsoft.com/office/drawing/2014/main" id="{FDDB87AE-3D58-4146-BFE1-B6721436F6B1}"/>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grpSp>
        <p:nvGrpSpPr>
          <p:cNvPr id="225" name="组合 224">
            <a:extLst>
              <a:ext uri="{FF2B5EF4-FFF2-40B4-BE49-F238E27FC236}">
                <a16:creationId xmlns:a16="http://schemas.microsoft.com/office/drawing/2014/main" id="{22A8BCA9-A09C-4F5C-AE8A-72A0880EC0A0}"/>
              </a:ext>
            </a:extLst>
          </p:cNvPr>
          <p:cNvGrpSpPr/>
          <p:nvPr/>
        </p:nvGrpSpPr>
        <p:grpSpPr>
          <a:xfrm>
            <a:off x="6657602" y="3865223"/>
            <a:ext cx="4686005" cy="973337"/>
            <a:chOff x="1531916" y="2369851"/>
            <a:chExt cx="4686005" cy="973337"/>
          </a:xfrm>
        </p:grpSpPr>
        <p:grpSp>
          <p:nvGrpSpPr>
            <p:cNvPr id="226" name="组合 225">
              <a:extLst>
                <a:ext uri="{FF2B5EF4-FFF2-40B4-BE49-F238E27FC236}">
                  <a16:creationId xmlns:a16="http://schemas.microsoft.com/office/drawing/2014/main" id="{8C78A3C8-0290-44F5-AD09-1B63C4991920}"/>
                </a:ext>
              </a:extLst>
            </p:cNvPr>
            <p:cNvGrpSpPr/>
            <p:nvPr/>
          </p:nvGrpSpPr>
          <p:grpSpPr>
            <a:xfrm>
              <a:off x="1531916" y="2369851"/>
              <a:ext cx="971202" cy="973337"/>
              <a:chOff x="1994564" y="454676"/>
              <a:chExt cx="4990436" cy="5001420"/>
            </a:xfrm>
          </p:grpSpPr>
          <p:sp>
            <p:nvSpPr>
              <p:cNvPr id="230" name="Freeform 422">
                <a:extLst>
                  <a:ext uri="{FF2B5EF4-FFF2-40B4-BE49-F238E27FC236}">
                    <a16:creationId xmlns:a16="http://schemas.microsoft.com/office/drawing/2014/main" id="{79EE0196-4559-4A13-BBA8-92E879C4F8B9}"/>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1" name="Freeform 423">
                <a:extLst>
                  <a:ext uri="{FF2B5EF4-FFF2-40B4-BE49-F238E27FC236}">
                    <a16:creationId xmlns:a16="http://schemas.microsoft.com/office/drawing/2014/main" id="{0F77386E-D5DB-4072-ADDF-CAFE5E0B487C}"/>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2" name="Freeform 424">
                <a:extLst>
                  <a:ext uri="{FF2B5EF4-FFF2-40B4-BE49-F238E27FC236}">
                    <a16:creationId xmlns:a16="http://schemas.microsoft.com/office/drawing/2014/main" id="{5BCAD3F0-98BF-4321-B546-F4FDD8C3281E}"/>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425">
                <a:extLst>
                  <a:ext uri="{FF2B5EF4-FFF2-40B4-BE49-F238E27FC236}">
                    <a16:creationId xmlns:a16="http://schemas.microsoft.com/office/drawing/2014/main" id="{737358C4-E630-4967-8A07-2B78FAB6A20E}"/>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426">
                <a:extLst>
                  <a:ext uri="{FF2B5EF4-FFF2-40B4-BE49-F238E27FC236}">
                    <a16:creationId xmlns:a16="http://schemas.microsoft.com/office/drawing/2014/main" id="{A73461A3-A590-4B7B-8BF8-CF1951A5592F}"/>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427">
                <a:extLst>
                  <a:ext uri="{FF2B5EF4-FFF2-40B4-BE49-F238E27FC236}">
                    <a16:creationId xmlns:a16="http://schemas.microsoft.com/office/drawing/2014/main" id="{A1890BF4-D8C6-484F-BBC1-CB04A60D9D4F}"/>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28">
                <a:extLst>
                  <a:ext uri="{FF2B5EF4-FFF2-40B4-BE49-F238E27FC236}">
                    <a16:creationId xmlns:a16="http://schemas.microsoft.com/office/drawing/2014/main" id="{FFC2AA3B-18BB-4236-9BAE-AC7810F9B247}"/>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29">
                <a:extLst>
                  <a:ext uri="{FF2B5EF4-FFF2-40B4-BE49-F238E27FC236}">
                    <a16:creationId xmlns:a16="http://schemas.microsoft.com/office/drawing/2014/main" id="{45D34F1A-A91E-41A4-9804-9BE9D341FD65}"/>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30">
                <a:extLst>
                  <a:ext uri="{FF2B5EF4-FFF2-40B4-BE49-F238E27FC236}">
                    <a16:creationId xmlns:a16="http://schemas.microsoft.com/office/drawing/2014/main" id="{5E9B35CC-1777-4778-8837-D41487AFB176}"/>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31">
                <a:extLst>
                  <a:ext uri="{FF2B5EF4-FFF2-40B4-BE49-F238E27FC236}">
                    <a16:creationId xmlns:a16="http://schemas.microsoft.com/office/drawing/2014/main" id="{153C353E-56BE-48BF-B874-BB1C599465C1}"/>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32">
                <a:extLst>
                  <a:ext uri="{FF2B5EF4-FFF2-40B4-BE49-F238E27FC236}">
                    <a16:creationId xmlns:a16="http://schemas.microsoft.com/office/drawing/2014/main" id="{E44E2964-15CC-4E96-9439-66F6A1AD1732}"/>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33">
                <a:extLst>
                  <a:ext uri="{FF2B5EF4-FFF2-40B4-BE49-F238E27FC236}">
                    <a16:creationId xmlns:a16="http://schemas.microsoft.com/office/drawing/2014/main" id="{9B72B6F1-DB28-4DE1-A842-6672B2774B0C}"/>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34">
                <a:extLst>
                  <a:ext uri="{FF2B5EF4-FFF2-40B4-BE49-F238E27FC236}">
                    <a16:creationId xmlns:a16="http://schemas.microsoft.com/office/drawing/2014/main" id="{803512F5-A2F8-4669-92BB-00ECFA07A755}"/>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35">
                <a:extLst>
                  <a:ext uri="{FF2B5EF4-FFF2-40B4-BE49-F238E27FC236}">
                    <a16:creationId xmlns:a16="http://schemas.microsoft.com/office/drawing/2014/main" id="{510D3222-A5A9-4595-A613-6341460633DD}"/>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36">
                <a:extLst>
                  <a:ext uri="{FF2B5EF4-FFF2-40B4-BE49-F238E27FC236}">
                    <a16:creationId xmlns:a16="http://schemas.microsoft.com/office/drawing/2014/main" id="{79579B44-1554-457D-AC39-5666CFC7B78B}"/>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37">
                <a:extLst>
                  <a:ext uri="{FF2B5EF4-FFF2-40B4-BE49-F238E27FC236}">
                    <a16:creationId xmlns:a16="http://schemas.microsoft.com/office/drawing/2014/main" id="{C234A96C-47C1-480E-9922-A2F7F4EC2599}"/>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38">
                <a:extLst>
                  <a:ext uri="{FF2B5EF4-FFF2-40B4-BE49-F238E27FC236}">
                    <a16:creationId xmlns:a16="http://schemas.microsoft.com/office/drawing/2014/main" id="{6B68A350-B33A-4DB0-81ED-09DECC55228C}"/>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439">
                <a:extLst>
                  <a:ext uri="{FF2B5EF4-FFF2-40B4-BE49-F238E27FC236}">
                    <a16:creationId xmlns:a16="http://schemas.microsoft.com/office/drawing/2014/main" id="{54A465BB-A00A-468D-B28E-2B2BE278FFC5}"/>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440">
                <a:extLst>
                  <a:ext uri="{FF2B5EF4-FFF2-40B4-BE49-F238E27FC236}">
                    <a16:creationId xmlns:a16="http://schemas.microsoft.com/office/drawing/2014/main" id="{E721F134-B5A8-47FC-ADC8-3C6028385F54}"/>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441">
                <a:extLst>
                  <a:ext uri="{FF2B5EF4-FFF2-40B4-BE49-F238E27FC236}">
                    <a16:creationId xmlns:a16="http://schemas.microsoft.com/office/drawing/2014/main" id="{AC60936E-6DCE-43B6-85E8-D19B798774D9}"/>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442">
                <a:extLst>
                  <a:ext uri="{FF2B5EF4-FFF2-40B4-BE49-F238E27FC236}">
                    <a16:creationId xmlns:a16="http://schemas.microsoft.com/office/drawing/2014/main" id="{D630CDB5-1DDF-4FF4-B369-675158E80FB7}"/>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443">
                <a:extLst>
                  <a:ext uri="{FF2B5EF4-FFF2-40B4-BE49-F238E27FC236}">
                    <a16:creationId xmlns:a16="http://schemas.microsoft.com/office/drawing/2014/main" id="{3499A99B-90A2-442B-B527-80EDCC5A6421}"/>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444">
                <a:extLst>
                  <a:ext uri="{FF2B5EF4-FFF2-40B4-BE49-F238E27FC236}">
                    <a16:creationId xmlns:a16="http://schemas.microsoft.com/office/drawing/2014/main" id="{B7C0A7C7-0407-4154-917A-886E75C6EC35}"/>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445">
                <a:extLst>
                  <a:ext uri="{FF2B5EF4-FFF2-40B4-BE49-F238E27FC236}">
                    <a16:creationId xmlns:a16="http://schemas.microsoft.com/office/drawing/2014/main" id="{FB917704-51AE-4391-AB3E-0E4FFA882761}"/>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446">
                <a:extLst>
                  <a:ext uri="{FF2B5EF4-FFF2-40B4-BE49-F238E27FC236}">
                    <a16:creationId xmlns:a16="http://schemas.microsoft.com/office/drawing/2014/main" id="{8FA1A1C3-165F-411A-9970-3429FDD479B7}"/>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447">
                <a:extLst>
                  <a:ext uri="{FF2B5EF4-FFF2-40B4-BE49-F238E27FC236}">
                    <a16:creationId xmlns:a16="http://schemas.microsoft.com/office/drawing/2014/main" id="{9D54B822-F1DF-4E76-BC48-6730D4100195}"/>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448">
                <a:extLst>
                  <a:ext uri="{FF2B5EF4-FFF2-40B4-BE49-F238E27FC236}">
                    <a16:creationId xmlns:a16="http://schemas.microsoft.com/office/drawing/2014/main" id="{C937DD03-CDD8-46FD-A361-428D119DBD45}"/>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449">
                <a:extLst>
                  <a:ext uri="{FF2B5EF4-FFF2-40B4-BE49-F238E27FC236}">
                    <a16:creationId xmlns:a16="http://schemas.microsoft.com/office/drawing/2014/main" id="{25DEBE83-865A-4043-8EB9-11BF7AADB980}"/>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450">
                <a:extLst>
                  <a:ext uri="{FF2B5EF4-FFF2-40B4-BE49-F238E27FC236}">
                    <a16:creationId xmlns:a16="http://schemas.microsoft.com/office/drawing/2014/main" id="{33306441-3592-440D-93A3-C3DA6E09A9AF}"/>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451">
                <a:extLst>
                  <a:ext uri="{FF2B5EF4-FFF2-40B4-BE49-F238E27FC236}">
                    <a16:creationId xmlns:a16="http://schemas.microsoft.com/office/drawing/2014/main" id="{EF2E0836-02BA-4D3D-828E-E4EFF68C35C1}"/>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452">
                <a:extLst>
                  <a:ext uri="{FF2B5EF4-FFF2-40B4-BE49-F238E27FC236}">
                    <a16:creationId xmlns:a16="http://schemas.microsoft.com/office/drawing/2014/main" id="{2B8F9947-5940-4FC4-83AA-AE534307EEA8}"/>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椭圆 260">
                <a:extLst>
                  <a:ext uri="{FF2B5EF4-FFF2-40B4-BE49-F238E27FC236}">
                    <a16:creationId xmlns:a16="http://schemas.microsoft.com/office/drawing/2014/main" id="{4BA3E5C5-BEE7-4495-84A0-9F1E4C27E66A}"/>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文本框 226">
              <a:extLst>
                <a:ext uri="{FF2B5EF4-FFF2-40B4-BE49-F238E27FC236}">
                  <a16:creationId xmlns:a16="http://schemas.microsoft.com/office/drawing/2014/main" id="{83693987-43E0-4316-B22B-06C977693EC1}"/>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4</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228" name="文本框 227">
              <a:extLst>
                <a:ext uri="{FF2B5EF4-FFF2-40B4-BE49-F238E27FC236}">
                  <a16:creationId xmlns:a16="http://schemas.microsoft.com/office/drawing/2014/main" id="{4A537DDA-669D-4694-A726-858BE935BBC2}"/>
                </a:ext>
              </a:extLst>
            </p:cNvPr>
            <p:cNvSpPr txBox="1"/>
            <p:nvPr/>
          </p:nvSpPr>
          <p:spPr>
            <a:xfrm>
              <a:off x="2683366" y="2464725"/>
              <a:ext cx="2541319" cy="461665"/>
            </a:xfrm>
            <a:prstGeom prst="rect">
              <a:avLst/>
            </a:prstGeom>
            <a:noFill/>
          </p:spPr>
          <p:txBody>
            <a:bodyPr wrap="square" rtlCol="0">
              <a:spAutoFit/>
            </a:bodyPr>
            <a:lstStyle/>
            <a:p>
              <a:r>
                <a:rPr lang="zh-CN" altLang="en-US" sz="2400" b="1" dirty="0">
                  <a:solidFill>
                    <a:schemeClr val="accent1"/>
                  </a:solidFill>
                </a:rPr>
                <a:t>输入你的标题</a:t>
              </a:r>
            </a:p>
          </p:txBody>
        </p:sp>
        <p:sp>
          <p:nvSpPr>
            <p:cNvPr id="229" name="文本框 228">
              <a:extLst>
                <a:ext uri="{FF2B5EF4-FFF2-40B4-BE49-F238E27FC236}">
                  <a16:creationId xmlns:a16="http://schemas.microsoft.com/office/drawing/2014/main" id="{FEA38336-20FF-4981-A5FE-7B14AD33DCDB}"/>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spTree>
    <p:extLst>
      <p:ext uri="{BB962C8B-B14F-4D97-AF65-F5344CB8AC3E}">
        <p14:creationId xmlns:p14="http://schemas.microsoft.com/office/powerpoint/2010/main" val="192273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7E555FF8-F5C1-41C7-B0F8-400C1F33BA1B}"/>
              </a:ext>
            </a:extLst>
          </p:cNvPr>
          <p:cNvSpPr/>
          <p:nvPr/>
        </p:nvSpPr>
        <p:spPr>
          <a:xfrm>
            <a:off x="1845297" y="1198942"/>
            <a:ext cx="8501406" cy="4764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D2E4169-A095-4031-9FC6-10AEF4003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572838"/>
            <a:ext cx="4250703" cy="2391020"/>
          </a:xfrm>
          <a:prstGeom prst="rect">
            <a:avLst/>
          </a:prstGeom>
        </p:spPr>
      </p:pic>
      <p:pic>
        <p:nvPicPr>
          <p:cNvPr id="10" name="图片 9">
            <a:extLst>
              <a:ext uri="{FF2B5EF4-FFF2-40B4-BE49-F238E27FC236}">
                <a16:creationId xmlns:a16="http://schemas.microsoft.com/office/drawing/2014/main" id="{FCBA09E2-2962-4AF6-B621-B3CFE2D08D0E}"/>
              </a:ext>
            </a:extLst>
          </p:cNvPr>
          <p:cNvPicPr>
            <a:picLocks noChangeAspect="1"/>
          </p:cNvPicPr>
          <p:nvPr/>
        </p:nvPicPr>
        <p:blipFill rotWithShape="1">
          <a:blip r:embed="rId4">
            <a:extLst>
              <a:ext uri="{28A0092B-C50C-407E-A947-70E740481C1C}">
                <a14:useLocalDpi xmlns:a14="http://schemas.microsoft.com/office/drawing/2010/main" val="0"/>
              </a:ext>
            </a:extLst>
          </a:blip>
          <a:srcRect l="5516" r="6148"/>
          <a:stretch/>
        </p:blipFill>
        <p:spPr>
          <a:xfrm>
            <a:off x="1845297" y="1198942"/>
            <a:ext cx="4250703" cy="2373896"/>
          </a:xfrm>
          <a:prstGeom prst="rect">
            <a:avLst/>
          </a:prstGeom>
        </p:spPr>
      </p:pic>
      <p:sp>
        <p:nvSpPr>
          <p:cNvPr id="13" name="文本框 12">
            <a:extLst>
              <a:ext uri="{FF2B5EF4-FFF2-40B4-BE49-F238E27FC236}">
                <a16:creationId xmlns:a16="http://schemas.microsoft.com/office/drawing/2014/main" id="{E80D8B2F-9A48-4D3A-AAE4-7F5E60FE0C6B}"/>
              </a:ext>
            </a:extLst>
          </p:cNvPr>
          <p:cNvSpPr txBox="1"/>
          <p:nvPr/>
        </p:nvSpPr>
        <p:spPr>
          <a:xfrm>
            <a:off x="6362700" y="1447800"/>
            <a:ext cx="3810000" cy="1139351"/>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多图时可以进行拼接</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底色色块除了主色调蓝色之外，也可以使用灰色来变换</a:t>
            </a:r>
          </a:p>
        </p:txBody>
      </p:sp>
      <p:grpSp>
        <p:nvGrpSpPr>
          <p:cNvPr id="17" name="组合 16">
            <a:extLst>
              <a:ext uri="{FF2B5EF4-FFF2-40B4-BE49-F238E27FC236}">
                <a16:creationId xmlns:a16="http://schemas.microsoft.com/office/drawing/2014/main" id="{6312DDE9-6505-43D9-82AF-DE7F16A840EE}"/>
              </a:ext>
            </a:extLst>
          </p:cNvPr>
          <p:cNvGrpSpPr/>
          <p:nvPr/>
        </p:nvGrpSpPr>
        <p:grpSpPr>
          <a:xfrm flipH="1">
            <a:off x="6484620" y="2868149"/>
            <a:ext cx="327660" cy="327660"/>
            <a:chOff x="6484620" y="2868149"/>
            <a:chExt cx="327660" cy="327660"/>
          </a:xfrm>
        </p:grpSpPr>
        <p:sp>
          <p:nvSpPr>
            <p:cNvPr id="15" name="椭圆 14">
              <a:extLst>
                <a:ext uri="{FF2B5EF4-FFF2-40B4-BE49-F238E27FC236}">
                  <a16:creationId xmlns:a16="http://schemas.microsoft.com/office/drawing/2014/main" id="{211BD4D4-F4BD-42A1-94EB-24F53269F1B7}"/>
                </a:ext>
              </a:extLst>
            </p:cNvPr>
            <p:cNvSpPr/>
            <p:nvPr/>
          </p:nvSpPr>
          <p:spPr>
            <a:xfrm flipH="1">
              <a:off x="6484620" y="2868149"/>
              <a:ext cx="327660" cy="3276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6" name="等腰三角形 15">
              <a:extLst>
                <a:ext uri="{FF2B5EF4-FFF2-40B4-BE49-F238E27FC236}">
                  <a16:creationId xmlns:a16="http://schemas.microsoft.com/office/drawing/2014/main" id="{80360F28-E1DD-46A9-A76F-3DAAA49B3B01}"/>
                </a:ext>
              </a:extLst>
            </p:cNvPr>
            <p:cNvSpPr/>
            <p:nvPr/>
          </p:nvSpPr>
          <p:spPr>
            <a:xfrm rot="5400000">
              <a:off x="6597808" y="2956584"/>
              <a:ext cx="174918" cy="1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DF47205C-2B96-4DF1-A962-2425E90827DF}"/>
              </a:ext>
            </a:extLst>
          </p:cNvPr>
          <p:cNvSpPr txBox="1"/>
          <p:nvPr/>
        </p:nvSpPr>
        <p:spPr>
          <a:xfrm>
            <a:off x="2065648" y="3900714"/>
            <a:ext cx="3810000" cy="779252"/>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这里的细节就是要有箭头指引，文字说明是针对哪张图片的</a:t>
            </a:r>
            <a:endParaRPr lang="en-US" altLang="zh-CN" dirty="0">
              <a:solidFill>
                <a:schemeClr val="tx1">
                  <a:lumMod val="85000"/>
                  <a:lumOff val="15000"/>
                </a:schemeClr>
              </a:solidFill>
            </a:endParaRPr>
          </a:p>
        </p:txBody>
      </p:sp>
      <p:grpSp>
        <p:nvGrpSpPr>
          <p:cNvPr id="19" name="组合 18">
            <a:extLst>
              <a:ext uri="{FF2B5EF4-FFF2-40B4-BE49-F238E27FC236}">
                <a16:creationId xmlns:a16="http://schemas.microsoft.com/office/drawing/2014/main" id="{FE434028-7124-4F15-B6CE-A6503B5F3E6F}"/>
              </a:ext>
            </a:extLst>
          </p:cNvPr>
          <p:cNvGrpSpPr/>
          <p:nvPr/>
        </p:nvGrpSpPr>
        <p:grpSpPr>
          <a:xfrm>
            <a:off x="5381534" y="5367941"/>
            <a:ext cx="327660" cy="327660"/>
            <a:chOff x="6484620" y="2868149"/>
            <a:chExt cx="327660" cy="327660"/>
          </a:xfrm>
        </p:grpSpPr>
        <p:sp>
          <p:nvSpPr>
            <p:cNvPr id="20" name="椭圆 19">
              <a:extLst>
                <a:ext uri="{FF2B5EF4-FFF2-40B4-BE49-F238E27FC236}">
                  <a16:creationId xmlns:a16="http://schemas.microsoft.com/office/drawing/2014/main" id="{1F66D3AE-3708-4B10-881A-6D29223BDFB4}"/>
                </a:ext>
              </a:extLst>
            </p:cNvPr>
            <p:cNvSpPr/>
            <p:nvPr/>
          </p:nvSpPr>
          <p:spPr>
            <a:xfrm flipH="1">
              <a:off x="6484620" y="2868149"/>
              <a:ext cx="327660" cy="3276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1" name="等腰三角形 20">
              <a:extLst>
                <a:ext uri="{FF2B5EF4-FFF2-40B4-BE49-F238E27FC236}">
                  <a16:creationId xmlns:a16="http://schemas.microsoft.com/office/drawing/2014/main" id="{24225C1E-270A-4C69-A510-3A2D343D881E}"/>
                </a:ext>
              </a:extLst>
            </p:cNvPr>
            <p:cNvSpPr/>
            <p:nvPr/>
          </p:nvSpPr>
          <p:spPr>
            <a:xfrm rot="5400000">
              <a:off x="6597808" y="2956584"/>
              <a:ext cx="174918" cy="1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421990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833950A-A5C3-415C-ADD4-EE199378C44A}"/>
              </a:ext>
            </a:extLst>
          </p:cNvPr>
          <p:cNvSpPr/>
          <p:nvPr/>
        </p:nvSpPr>
        <p:spPr>
          <a:xfrm>
            <a:off x="442686" y="1988457"/>
            <a:ext cx="2467428" cy="2467428"/>
          </a:xfrm>
          <a:prstGeom prst="rect">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674E7A1-798C-4FAF-8680-95EF6E3E0709}"/>
              </a:ext>
            </a:extLst>
          </p:cNvPr>
          <p:cNvSpPr/>
          <p:nvPr/>
        </p:nvSpPr>
        <p:spPr>
          <a:xfrm>
            <a:off x="3389086" y="1988457"/>
            <a:ext cx="2467428" cy="2467428"/>
          </a:xfrm>
          <a:prstGeom prst="rect">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a:extLst>
              <a:ext uri="{FF2B5EF4-FFF2-40B4-BE49-F238E27FC236}">
                <a16:creationId xmlns:a16="http://schemas.microsoft.com/office/drawing/2014/main" id="{8782C750-47EB-44A5-B5A6-DFFADF2B7C72}"/>
              </a:ext>
            </a:extLst>
          </p:cNvPr>
          <p:cNvSpPr/>
          <p:nvPr/>
        </p:nvSpPr>
        <p:spPr>
          <a:xfrm>
            <a:off x="6335486" y="1988457"/>
            <a:ext cx="2467428" cy="2467428"/>
          </a:xfrm>
          <a:prstGeom prst="rect">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a:extLst>
              <a:ext uri="{FF2B5EF4-FFF2-40B4-BE49-F238E27FC236}">
                <a16:creationId xmlns:a16="http://schemas.microsoft.com/office/drawing/2014/main" id="{10A90837-E8FE-409F-B096-51F6694478BE}"/>
              </a:ext>
            </a:extLst>
          </p:cNvPr>
          <p:cNvSpPr/>
          <p:nvPr/>
        </p:nvSpPr>
        <p:spPr>
          <a:xfrm>
            <a:off x="9281886" y="1988457"/>
            <a:ext cx="2467428" cy="2467428"/>
          </a:xfrm>
          <a:prstGeom prst="rect">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a:extLst>
              <a:ext uri="{FF2B5EF4-FFF2-40B4-BE49-F238E27FC236}">
                <a16:creationId xmlns:a16="http://schemas.microsoft.com/office/drawing/2014/main" id="{B18BB736-DB10-4215-8450-DC0D1886C4D4}"/>
              </a:ext>
            </a:extLst>
          </p:cNvPr>
          <p:cNvSpPr txBox="1"/>
          <p:nvPr/>
        </p:nvSpPr>
        <p:spPr>
          <a:xfrm>
            <a:off x="441960" y="4709160"/>
            <a:ext cx="2467428" cy="1259384"/>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rPr>
              <a:t>图片一</a:t>
            </a:r>
            <a:endParaRPr lang="en-US" altLang="zh-CN" sz="2400" b="1"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四张图的展示</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重点是要整齐</a:t>
            </a:r>
          </a:p>
        </p:txBody>
      </p:sp>
      <p:sp>
        <p:nvSpPr>
          <p:cNvPr id="10" name="文本框 9">
            <a:extLst>
              <a:ext uri="{FF2B5EF4-FFF2-40B4-BE49-F238E27FC236}">
                <a16:creationId xmlns:a16="http://schemas.microsoft.com/office/drawing/2014/main" id="{B8CE6072-A98F-4DAD-BBCF-89B9963269BC}"/>
              </a:ext>
            </a:extLst>
          </p:cNvPr>
          <p:cNvSpPr txBox="1"/>
          <p:nvPr/>
        </p:nvSpPr>
        <p:spPr>
          <a:xfrm>
            <a:off x="3389086" y="4709160"/>
            <a:ext cx="2467428" cy="1259384"/>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rPr>
              <a:t>图片二</a:t>
            </a:r>
            <a:endParaRPr lang="en-US" altLang="zh-CN" sz="2400" b="1"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这里进行图片</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的具体说明</a:t>
            </a:r>
          </a:p>
        </p:txBody>
      </p:sp>
      <p:sp>
        <p:nvSpPr>
          <p:cNvPr id="11" name="文本框 10">
            <a:extLst>
              <a:ext uri="{FF2B5EF4-FFF2-40B4-BE49-F238E27FC236}">
                <a16:creationId xmlns:a16="http://schemas.microsoft.com/office/drawing/2014/main" id="{2EB58E63-BA56-4C12-917D-A72245E183F3}"/>
              </a:ext>
            </a:extLst>
          </p:cNvPr>
          <p:cNvSpPr txBox="1"/>
          <p:nvPr/>
        </p:nvSpPr>
        <p:spPr>
          <a:xfrm>
            <a:off x="6335486" y="4709160"/>
            <a:ext cx="2467428" cy="1259384"/>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rPr>
              <a:t>图片三</a:t>
            </a:r>
            <a:endParaRPr lang="en-US" altLang="zh-CN" sz="2400" b="1"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图片是填充在形状中的，可以更换形状</a:t>
            </a:r>
          </a:p>
        </p:txBody>
      </p:sp>
      <p:sp>
        <p:nvSpPr>
          <p:cNvPr id="12" name="文本框 11">
            <a:extLst>
              <a:ext uri="{FF2B5EF4-FFF2-40B4-BE49-F238E27FC236}">
                <a16:creationId xmlns:a16="http://schemas.microsoft.com/office/drawing/2014/main" id="{497C0A28-7D4E-4553-8F93-4C0E5B7F2FEB}"/>
              </a:ext>
            </a:extLst>
          </p:cNvPr>
          <p:cNvSpPr txBox="1"/>
          <p:nvPr/>
        </p:nvSpPr>
        <p:spPr>
          <a:xfrm>
            <a:off x="9281886" y="4709160"/>
            <a:ext cx="2467428" cy="1259384"/>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rPr>
              <a:t>图片四</a:t>
            </a:r>
            <a:endParaRPr lang="en-US" altLang="zh-CN" sz="2400" b="1"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如何更换图片</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最后有说明介绍</a:t>
            </a:r>
          </a:p>
        </p:txBody>
      </p:sp>
    </p:spTree>
    <p:extLst>
      <p:ext uri="{BB962C8B-B14F-4D97-AF65-F5344CB8AC3E}">
        <p14:creationId xmlns:p14="http://schemas.microsoft.com/office/powerpoint/2010/main" val="208519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a:extLst>
              <a:ext uri="{FF2B5EF4-FFF2-40B4-BE49-F238E27FC236}">
                <a16:creationId xmlns:a16="http://schemas.microsoft.com/office/drawing/2014/main" id="{4737C8E4-F06F-4283-88CD-9E9250841FD6}"/>
              </a:ext>
            </a:extLst>
          </p:cNvPr>
          <p:cNvGrpSpPr/>
          <p:nvPr/>
        </p:nvGrpSpPr>
        <p:grpSpPr>
          <a:xfrm>
            <a:off x="-3185162" y="-57998"/>
            <a:ext cx="6929848" cy="6945090"/>
            <a:chOff x="1994564" y="454676"/>
            <a:chExt cx="4990436" cy="5001420"/>
          </a:xfrm>
        </p:grpSpPr>
        <p:sp>
          <p:nvSpPr>
            <p:cNvPr id="497" name="Freeform 422">
              <a:extLst>
                <a:ext uri="{FF2B5EF4-FFF2-40B4-BE49-F238E27FC236}">
                  <a16:creationId xmlns:a16="http://schemas.microsoft.com/office/drawing/2014/main" id="{B4C9A2DD-DA81-4B58-97D0-3C0889113858}"/>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8" name="Freeform 423">
              <a:extLst>
                <a:ext uri="{FF2B5EF4-FFF2-40B4-BE49-F238E27FC236}">
                  <a16:creationId xmlns:a16="http://schemas.microsoft.com/office/drawing/2014/main" id="{F9B83125-AFC9-46B9-A2DB-F579D2BDC2EB}"/>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9" name="Freeform 424">
              <a:extLst>
                <a:ext uri="{FF2B5EF4-FFF2-40B4-BE49-F238E27FC236}">
                  <a16:creationId xmlns:a16="http://schemas.microsoft.com/office/drawing/2014/main" id="{C29CFB48-3784-40BB-8C86-DCEF4C137E19}"/>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425">
              <a:extLst>
                <a:ext uri="{FF2B5EF4-FFF2-40B4-BE49-F238E27FC236}">
                  <a16:creationId xmlns:a16="http://schemas.microsoft.com/office/drawing/2014/main" id="{CA77655E-608C-4CF5-A952-4F6491CE111C}"/>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426">
              <a:extLst>
                <a:ext uri="{FF2B5EF4-FFF2-40B4-BE49-F238E27FC236}">
                  <a16:creationId xmlns:a16="http://schemas.microsoft.com/office/drawing/2014/main" id="{D2083B03-9B9A-4095-89D3-0A416D20E0AB}"/>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427">
              <a:extLst>
                <a:ext uri="{FF2B5EF4-FFF2-40B4-BE49-F238E27FC236}">
                  <a16:creationId xmlns:a16="http://schemas.microsoft.com/office/drawing/2014/main" id="{34FFD188-44FC-4F53-BDBC-4882C4FCC783}"/>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428">
              <a:extLst>
                <a:ext uri="{FF2B5EF4-FFF2-40B4-BE49-F238E27FC236}">
                  <a16:creationId xmlns:a16="http://schemas.microsoft.com/office/drawing/2014/main" id="{3140F7D1-A456-4BDD-B1F8-AA522451C1EC}"/>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429">
              <a:extLst>
                <a:ext uri="{FF2B5EF4-FFF2-40B4-BE49-F238E27FC236}">
                  <a16:creationId xmlns:a16="http://schemas.microsoft.com/office/drawing/2014/main" id="{0212515D-E67B-42BC-AFBC-12765B835FE3}"/>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430">
              <a:extLst>
                <a:ext uri="{FF2B5EF4-FFF2-40B4-BE49-F238E27FC236}">
                  <a16:creationId xmlns:a16="http://schemas.microsoft.com/office/drawing/2014/main" id="{984A9662-C51D-4941-B1C0-CFB9A3209D09}"/>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431">
              <a:extLst>
                <a:ext uri="{FF2B5EF4-FFF2-40B4-BE49-F238E27FC236}">
                  <a16:creationId xmlns:a16="http://schemas.microsoft.com/office/drawing/2014/main" id="{5C422AEF-1496-4BE6-8CD2-7B1B379F9FE4}"/>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432">
              <a:extLst>
                <a:ext uri="{FF2B5EF4-FFF2-40B4-BE49-F238E27FC236}">
                  <a16:creationId xmlns:a16="http://schemas.microsoft.com/office/drawing/2014/main" id="{DEBCEDA5-68CA-40AA-8E2B-14CBABE80339}"/>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433">
              <a:extLst>
                <a:ext uri="{FF2B5EF4-FFF2-40B4-BE49-F238E27FC236}">
                  <a16:creationId xmlns:a16="http://schemas.microsoft.com/office/drawing/2014/main" id="{EF74BD65-8C93-468B-AEB5-1266DA62CFB8}"/>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434">
              <a:extLst>
                <a:ext uri="{FF2B5EF4-FFF2-40B4-BE49-F238E27FC236}">
                  <a16:creationId xmlns:a16="http://schemas.microsoft.com/office/drawing/2014/main" id="{F0381D51-BDD1-4409-AFEE-A0EA34C79DE8}"/>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435">
              <a:extLst>
                <a:ext uri="{FF2B5EF4-FFF2-40B4-BE49-F238E27FC236}">
                  <a16:creationId xmlns:a16="http://schemas.microsoft.com/office/drawing/2014/main" id="{8B057676-4F48-451C-8D0D-DF98E07AC1B5}"/>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436">
              <a:extLst>
                <a:ext uri="{FF2B5EF4-FFF2-40B4-BE49-F238E27FC236}">
                  <a16:creationId xmlns:a16="http://schemas.microsoft.com/office/drawing/2014/main" id="{3F911BB5-0D94-4DEE-9051-621D8151578A}"/>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437">
              <a:extLst>
                <a:ext uri="{FF2B5EF4-FFF2-40B4-BE49-F238E27FC236}">
                  <a16:creationId xmlns:a16="http://schemas.microsoft.com/office/drawing/2014/main" id="{91AB3E55-9F55-4A10-BB15-EE5FB708C17D}"/>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438">
              <a:extLst>
                <a:ext uri="{FF2B5EF4-FFF2-40B4-BE49-F238E27FC236}">
                  <a16:creationId xmlns:a16="http://schemas.microsoft.com/office/drawing/2014/main" id="{0E033033-F680-4A21-91A9-43CB69680BAD}"/>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439">
              <a:extLst>
                <a:ext uri="{FF2B5EF4-FFF2-40B4-BE49-F238E27FC236}">
                  <a16:creationId xmlns:a16="http://schemas.microsoft.com/office/drawing/2014/main" id="{3A968771-8B30-4F61-8340-286A93556FDF}"/>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440">
              <a:extLst>
                <a:ext uri="{FF2B5EF4-FFF2-40B4-BE49-F238E27FC236}">
                  <a16:creationId xmlns:a16="http://schemas.microsoft.com/office/drawing/2014/main" id="{937B1C4D-504F-4AEB-A8E2-6FA2D600161B}"/>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441">
              <a:extLst>
                <a:ext uri="{FF2B5EF4-FFF2-40B4-BE49-F238E27FC236}">
                  <a16:creationId xmlns:a16="http://schemas.microsoft.com/office/drawing/2014/main" id="{645EF43B-2201-43DD-9E6D-8E1DFDF82860}"/>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442">
              <a:extLst>
                <a:ext uri="{FF2B5EF4-FFF2-40B4-BE49-F238E27FC236}">
                  <a16:creationId xmlns:a16="http://schemas.microsoft.com/office/drawing/2014/main" id="{138DA093-2E00-4281-B531-C2340D17F85E}"/>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443">
              <a:extLst>
                <a:ext uri="{FF2B5EF4-FFF2-40B4-BE49-F238E27FC236}">
                  <a16:creationId xmlns:a16="http://schemas.microsoft.com/office/drawing/2014/main" id="{FFECC0E7-63D6-49DE-90D6-3090BA11722A}"/>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444">
              <a:extLst>
                <a:ext uri="{FF2B5EF4-FFF2-40B4-BE49-F238E27FC236}">
                  <a16:creationId xmlns:a16="http://schemas.microsoft.com/office/drawing/2014/main" id="{7F49E16F-3893-40DE-8DC3-51738364C736}"/>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445">
              <a:extLst>
                <a:ext uri="{FF2B5EF4-FFF2-40B4-BE49-F238E27FC236}">
                  <a16:creationId xmlns:a16="http://schemas.microsoft.com/office/drawing/2014/main" id="{B4BAE49A-2EB8-41CD-8D82-2765AC0D8F11}"/>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446">
              <a:extLst>
                <a:ext uri="{FF2B5EF4-FFF2-40B4-BE49-F238E27FC236}">
                  <a16:creationId xmlns:a16="http://schemas.microsoft.com/office/drawing/2014/main" id="{EA3FBB9C-3CC7-4237-84FF-37883BE96EA0}"/>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447">
              <a:extLst>
                <a:ext uri="{FF2B5EF4-FFF2-40B4-BE49-F238E27FC236}">
                  <a16:creationId xmlns:a16="http://schemas.microsoft.com/office/drawing/2014/main" id="{3D3FB822-1DD1-472F-BA39-6C875E152D09}"/>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448">
              <a:extLst>
                <a:ext uri="{FF2B5EF4-FFF2-40B4-BE49-F238E27FC236}">
                  <a16:creationId xmlns:a16="http://schemas.microsoft.com/office/drawing/2014/main" id="{F9180E8B-2129-40AE-9E7D-6796DA117918}"/>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449">
              <a:extLst>
                <a:ext uri="{FF2B5EF4-FFF2-40B4-BE49-F238E27FC236}">
                  <a16:creationId xmlns:a16="http://schemas.microsoft.com/office/drawing/2014/main" id="{8D28522E-9139-4C0F-9458-3B6C8AED08E7}"/>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450">
              <a:extLst>
                <a:ext uri="{FF2B5EF4-FFF2-40B4-BE49-F238E27FC236}">
                  <a16:creationId xmlns:a16="http://schemas.microsoft.com/office/drawing/2014/main" id="{A6956F94-BB47-4D91-8B25-120B4BB0B22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451">
              <a:extLst>
                <a:ext uri="{FF2B5EF4-FFF2-40B4-BE49-F238E27FC236}">
                  <a16:creationId xmlns:a16="http://schemas.microsoft.com/office/drawing/2014/main" id="{0931AE9B-6625-4F83-AE53-DC0B11B6C57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452">
              <a:extLst>
                <a:ext uri="{FF2B5EF4-FFF2-40B4-BE49-F238E27FC236}">
                  <a16:creationId xmlns:a16="http://schemas.microsoft.com/office/drawing/2014/main" id="{ED550A8F-FFDA-4636-8A1F-9998EB29EAA1}"/>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椭圆 527">
              <a:extLst>
                <a:ext uri="{FF2B5EF4-FFF2-40B4-BE49-F238E27FC236}">
                  <a16:creationId xmlns:a16="http://schemas.microsoft.com/office/drawing/2014/main" id="{DDF6580C-4512-4671-ADDB-937D401E0412}"/>
                </a:ext>
              </a:extLst>
            </p:cNvPr>
            <p:cNvSpPr/>
            <p:nvPr/>
          </p:nvSpPr>
          <p:spPr>
            <a:xfrm>
              <a:off x="2774340" y="1201908"/>
              <a:ext cx="3474060" cy="3474060"/>
            </a:xfrm>
            <a:prstGeom prst="ellipse">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9" name="文本框 528">
            <a:extLst>
              <a:ext uri="{FF2B5EF4-FFF2-40B4-BE49-F238E27FC236}">
                <a16:creationId xmlns:a16="http://schemas.microsoft.com/office/drawing/2014/main" id="{2566DD63-A124-428D-838D-D7FF9FB16418}"/>
              </a:ext>
            </a:extLst>
          </p:cNvPr>
          <p:cNvSpPr txBox="1"/>
          <p:nvPr/>
        </p:nvSpPr>
        <p:spPr>
          <a:xfrm>
            <a:off x="-855949" y="1114379"/>
            <a:ext cx="2287282" cy="4708981"/>
          </a:xfrm>
          <a:prstGeom prst="rect">
            <a:avLst/>
          </a:prstGeom>
          <a:noFill/>
        </p:spPr>
        <p:txBody>
          <a:bodyPr wrap="square" rtlCol="0">
            <a:spAutoFit/>
          </a:bodyPr>
          <a:lstStyle/>
          <a:p>
            <a:r>
              <a:rPr lang="en-US" altLang="zh-CN" sz="30000" b="1" dirty="0">
                <a:solidFill>
                  <a:schemeClr val="accent1"/>
                </a:solidFill>
                <a:latin typeface="微软雅黑" panose="020B0503020204020204" pitchFamily="34" charset="-122"/>
                <a:ea typeface="微软雅黑" panose="020B0503020204020204" pitchFamily="34" charset="-122"/>
              </a:rPr>
              <a:t>3</a:t>
            </a:r>
            <a:endParaRPr lang="zh-CN" altLang="en-US" sz="30000" b="1" dirty="0">
              <a:solidFill>
                <a:schemeClr val="accent1"/>
              </a:solidFill>
              <a:latin typeface="微软雅黑" panose="020B0503020204020204" pitchFamily="34" charset="-122"/>
              <a:ea typeface="微软雅黑" panose="020B0503020204020204" pitchFamily="34" charset="-122"/>
            </a:endParaRPr>
          </a:p>
        </p:txBody>
      </p:sp>
      <p:grpSp>
        <p:nvGrpSpPr>
          <p:cNvPr id="532" name="组合 531">
            <a:extLst>
              <a:ext uri="{FF2B5EF4-FFF2-40B4-BE49-F238E27FC236}">
                <a16:creationId xmlns:a16="http://schemas.microsoft.com/office/drawing/2014/main" id="{DA1B4F7C-37B5-4385-95D0-46FF8B8B4804}"/>
              </a:ext>
            </a:extLst>
          </p:cNvPr>
          <p:cNvGrpSpPr/>
          <p:nvPr/>
        </p:nvGrpSpPr>
        <p:grpSpPr>
          <a:xfrm>
            <a:off x="4132661" y="2704218"/>
            <a:ext cx="7110602" cy="1553941"/>
            <a:chOff x="4132661" y="3013502"/>
            <a:chExt cx="7110602" cy="1553941"/>
          </a:xfrm>
        </p:grpSpPr>
        <p:sp>
          <p:nvSpPr>
            <p:cNvPr id="530" name="文本框 529">
              <a:extLst>
                <a:ext uri="{FF2B5EF4-FFF2-40B4-BE49-F238E27FC236}">
                  <a16:creationId xmlns:a16="http://schemas.microsoft.com/office/drawing/2014/main" id="{36C1FFD1-A403-43DF-B286-239383CF9F02}"/>
                </a:ext>
              </a:extLst>
            </p:cNvPr>
            <p:cNvSpPr txBox="1"/>
            <p:nvPr/>
          </p:nvSpPr>
          <p:spPr>
            <a:xfrm>
              <a:off x="4142718" y="3013502"/>
              <a:ext cx="5105611" cy="830997"/>
            </a:xfrm>
            <a:prstGeom prst="rect">
              <a:avLst/>
            </a:prstGeom>
            <a:noFill/>
          </p:spPr>
          <p:txBody>
            <a:bodyPr wrap="square" rtlCol="0">
              <a:spAutoFit/>
            </a:bodyPr>
            <a:lstStyle/>
            <a:p>
              <a:r>
                <a:rPr lang="zh-CN" altLang="en-US" sz="4800" b="1" dirty="0">
                  <a:solidFill>
                    <a:schemeClr val="accent1"/>
                  </a:solidFill>
                  <a:latin typeface="+mj-ea"/>
                  <a:ea typeface="+mj-ea"/>
                </a:rPr>
                <a:t>数据图表类</a:t>
              </a:r>
            </a:p>
          </p:txBody>
        </p:sp>
        <p:sp>
          <p:nvSpPr>
            <p:cNvPr id="531" name="文本框 530">
              <a:extLst>
                <a:ext uri="{FF2B5EF4-FFF2-40B4-BE49-F238E27FC236}">
                  <a16:creationId xmlns:a16="http://schemas.microsoft.com/office/drawing/2014/main" id="{CC4FC694-03F1-433B-A048-5C0951A78696}"/>
                </a:ext>
              </a:extLst>
            </p:cNvPr>
            <p:cNvSpPr txBox="1"/>
            <p:nvPr/>
          </p:nvSpPr>
          <p:spPr>
            <a:xfrm>
              <a:off x="4132661" y="3878292"/>
              <a:ext cx="7110602" cy="689151"/>
            </a:xfrm>
            <a:prstGeom prst="rect">
              <a:avLst/>
            </a:prstGeom>
            <a:noFill/>
          </p:spPr>
          <p:txBody>
            <a:bodyPr wrap="square" rtlCol="0" anchor="ctr" anchorCtr="0">
              <a:normAutofit fontScale="55000" lnSpcReduction="20000"/>
            </a:bodyPr>
            <a:lstStyle/>
            <a:p>
              <a:pPr>
                <a:lnSpc>
                  <a:spcPct val="120000"/>
                </a:lnSpc>
              </a:pPr>
              <a:r>
                <a:rPr lang="zh-CN" altLang="en-US" sz="3200" dirty="0">
                  <a:solidFill>
                    <a:schemeClr val="tx1">
                      <a:lumMod val="85000"/>
                      <a:lumOff val="15000"/>
                    </a:schemeClr>
                  </a:solidFill>
                </a:rPr>
                <a:t>可以根据文字多少进行字体大小的调整比如当文字减少时文本框固定字体会变小</a:t>
              </a:r>
            </a:p>
          </p:txBody>
        </p:sp>
      </p:grpSp>
      <p:cxnSp>
        <p:nvCxnSpPr>
          <p:cNvPr id="534" name="直接连接符 533">
            <a:extLst>
              <a:ext uri="{FF2B5EF4-FFF2-40B4-BE49-F238E27FC236}">
                <a16:creationId xmlns:a16="http://schemas.microsoft.com/office/drawing/2014/main" id="{176B3ABB-D824-43BA-B68E-CB463FA6B98B}"/>
              </a:ext>
            </a:extLst>
          </p:cNvPr>
          <p:cNvCxnSpPr>
            <a:cxnSpLocks/>
          </p:cNvCxnSpPr>
          <p:nvPr/>
        </p:nvCxnSpPr>
        <p:spPr>
          <a:xfrm>
            <a:off x="4287861" y="4434039"/>
            <a:ext cx="76605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192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FEAD6274-3F4F-44FE-AC9F-46952F9C1730}"/>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C852AD2-85F1-4D00-A4AC-20ACD3330A3B}"/>
              </a:ext>
            </a:extLst>
          </p:cNvPr>
          <p:cNvSpPr txBox="1"/>
          <p:nvPr/>
        </p:nvSpPr>
        <p:spPr>
          <a:xfrm>
            <a:off x="711199" y="411556"/>
            <a:ext cx="3889830"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在这里输入你的标题</a:t>
            </a:r>
          </a:p>
        </p:txBody>
      </p:sp>
      <p:graphicFrame>
        <p:nvGraphicFramePr>
          <p:cNvPr id="4" name="表格 3">
            <a:extLst>
              <a:ext uri="{FF2B5EF4-FFF2-40B4-BE49-F238E27FC236}">
                <a16:creationId xmlns:a16="http://schemas.microsoft.com/office/drawing/2014/main" id="{3AD174C9-9EA1-410F-98E8-280E3346F19A}"/>
              </a:ext>
            </a:extLst>
          </p:cNvPr>
          <p:cNvGraphicFramePr>
            <a:graphicFrameLocks noGrp="1"/>
          </p:cNvGraphicFramePr>
          <p:nvPr>
            <p:extLst>
              <p:ext uri="{D42A27DB-BD31-4B8C-83A1-F6EECF244321}">
                <p14:modId xmlns:p14="http://schemas.microsoft.com/office/powerpoint/2010/main" val="2740155632"/>
              </p:ext>
            </p:extLst>
          </p:nvPr>
        </p:nvGraphicFramePr>
        <p:xfrm>
          <a:off x="551541" y="1344506"/>
          <a:ext cx="9308736" cy="2084495"/>
        </p:xfrm>
        <a:graphic>
          <a:graphicData uri="http://schemas.openxmlformats.org/drawingml/2006/table">
            <a:tbl>
              <a:tblPr firstRow="1" bandRow="1">
                <a:tableStyleId>{6E25E649-3F16-4E02-A733-19D2CDBF48F0}</a:tableStyleId>
              </a:tblPr>
              <a:tblGrid>
                <a:gridCol w="1551456">
                  <a:extLst>
                    <a:ext uri="{9D8B030D-6E8A-4147-A177-3AD203B41FA5}">
                      <a16:colId xmlns:a16="http://schemas.microsoft.com/office/drawing/2014/main" val="2542425877"/>
                    </a:ext>
                  </a:extLst>
                </a:gridCol>
                <a:gridCol w="1551456">
                  <a:extLst>
                    <a:ext uri="{9D8B030D-6E8A-4147-A177-3AD203B41FA5}">
                      <a16:colId xmlns:a16="http://schemas.microsoft.com/office/drawing/2014/main" val="134742639"/>
                    </a:ext>
                  </a:extLst>
                </a:gridCol>
                <a:gridCol w="1551456">
                  <a:extLst>
                    <a:ext uri="{9D8B030D-6E8A-4147-A177-3AD203B41FA5}">
                      <a16:colId xmlns:a16="http://schemas.microsoft.com/office/drawing/2014/main" val="1619930187"/>
                    </a:ext>
                  </a:extLst>
                </a:gridCol>
                <a:gridCol w="1551456">
                  <a:extLst>
                    <a:ext uri="{9D8B030D-6E8A-4147-A177-3AD203B41FA5}">
                      <a16:colId xmlns:a16="http://schemas.microsoft.com/office/drawing/2014/main" val="702809353"/>
                    </a:ext>
                  </a:extLst>
                </a:gridCol>
                <a:gridCol w="1551456">
                  <a:extLst>
                    <a:ext uri="{9D8B030D-6E8A-4147-A177-3AD203B41FA5}">
                      <a16:colId xmlns:a16="http://schemas.microsoft.com/office/drawing/2014/main" val="4165551068"/>
                    </a:ext>
                  </a:extLst>
                </a:gridCol>
                <a:gridCol w="1551456">
                  <a:extLst>
                    <a:ext uri="{9D8B030D-6E8A-4147-A177-3AD203B41FA5}">
                      <a16:colId xmlns:a16="http://schemas.microsoft.com/office/drawing/2014/main" val="248029601"/>
                    </a:ext>
                  </a:extLst>
                </a:gridCol>
              </a:tblGrid>
              <a:tr h="416899">
                <a:tc>
                  <a:txBody>
                    <a:bodyPr/>
                    <a:lstStyle/>
                    <a:p>
                      <a:pPr algn="ctr"/>
                      <a:endParaRPr lang="zh-CN" altLang="en-US" dirty="0"/>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04704243"/>
                  </a:ext>
                </a:extLst>
              </a:tr>
              <a:tr h="416899">
                <a:tc>
                  <a:txBody>
                    <a:bodyPr/>
                    <a:lstStyle/>
                    <a:p>
                      <a:pPr algn="ctr"/>
                      <a:endParaRPr lang="zh-CN" altLang="en-US"/>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2427883646"/>
                  </a:ext>
                </a:extLst>
              </a:tr>
              <a:tr h="416899">
                <a:tc>
                  <a:txBody>
                    <a:bodyPr/>
                    <a:lstStyle/>
                    <a:p>
                      <a:pPr algn="ctr"/>
                      <a:endParaRPr lang="zh-CN" altLang="en-US"/>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3916344203"/>
                  </a:ext>
                </a:extLst>
              </a:tr>
              <a:tr h="416899">
                <a:tc>
                  <a:txBody>
                    <a:bodyPr/>
                    <a:lstStyle/>
                    <a:p>
                      <a:pPr algn="ctr"/>
                      <a:endParaRPr lang="zh-CN" altLang="en-US"/>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658116348"/>
                  </a:ext>
                </a:extLst>
              </a:tr>
              <a:tr h="416899">
                <a:tc>
                  <a:txBody>
                    <a:bodyPr/>
                    <a:lstStyle/>
                    <a:p>
                      <a:pPr algn="ctr"/>
                      <a:endParaRPr lang="zh-CN" altLang="en-US"/>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3565753122"/>
                  </a:ext>
                </a:extLst>
              </a:tr>
            </a:tbl>
          </a:graphicData>
        </a:graphic>
      </p:graphicFrame>
      <p:sp>
        <p:nvSpPr>
          <p:cNvPr id="5" name="矩形 4">
            <a:extLst>
              <a:ext uri="{FF2B5EF4-FFF2-40B4-BE49-F238E27FC236}">
                <a16:creationId xmlns:a16="http://schemas.microsoft.com/office/drawing/2014/main" id="{4671A7D3-93B9-4B48-BEB1-B68871C82EB6}"/>
              </a:ext>
            </a:extLst>
          </p:cNvPr>
          <p:cNvSpPr/>
          <p:nvPr/>
        </p:nvSpPr>
        <p:spPr>
          <a:xfrm>
            <a:off x="515938" y="3604381"/>
            <a:ext cx="9308727" cy="20844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38F1185-4442-4DE0-9E2C-5546AFB3E2B6}"/>
              </a:ext>
            </a:extLst>
          </p:cNvPr>
          <p:cNvSpPr txBox="1"/>
          <p:nvPr/>
        </p:nvSpPr>
        <p:spPr>
          <a:xfrm>
            <a:off x="825916" y="3896903"/>
            <a:ext cx="8165683" cy="1499449"/>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对表格数据的提炼，及对数据背后的原因进行说明</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对表格数据的提炼，及对数据背后的原因进行说明</a:t>
            </a:r>
          </a:p>
          <a:p>
            <a:pPr algn="just">
              <a:lnSpc>
                <a:spcPct val="130000"/>
              </a:lnSpc>
            </a:pPr>
            <a:r>
              <a:rPr lang="zh-CN" altLang="en-US" dirty="0">
                <a:solidFill>
                  <a:schemeClr val="tx1">
                    <a:lumMod val="85000"/>
                    <a:lumOff val="15000"/>
                  </a:schemeClr>
                </a:solidFill>
              </a:rPr>
              <a:t>对表格数据的提炼，及对数据背后的原因进行说明</a:t>
            </a:r>
          </a:p>
          <a:p>
            <a:pPr algn="just">
              <a:lnSpc>
                <a:spcPct val="130000"/>
              </a:lnSpc>
            </a:pPr>
            <a:r>
              <a:rPr lang="zh-CN" altLang="en-US" dirty="0">
                <a:solidFill>
                  <a:schemeClr val="tx1">
                    <a:lumMod val="85000"/>
                    <a:lumOff val="15000"/>
                  </a:schemeClr>
                </a:solidFill>
              </a:rPr>
              <a:t>对表格数据的提炼，及对数据背后的原因进行说明</a:t>
            </a:r>
          </a:p>
        </p:txBody>
      </p:sp>
    </p:spTree>
    <p:extLst>
      <p:ext uri="{BB962C8B-B14F-4D97-AF65-F5344CB8AC3E}">
        <p14:creationId xmlns:p14="http://schemas.microsoft.com/office/powerpoint/2010/main" val="2750571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78D7402-F784-4BD6-8AD2-5DE5F85F3D19}"/>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43335FC-63BC-4AC0-96D7-21BC68DDE35F}"/>
              </a:ext>
            </a:extLst>
          </p:cNvPr>
          <p:cNvSpPr txBox="1"/>
          <p:nvPr/>
        </p:nvSpPr>
        <p:spPr>
          <a:xfrm>
            <a:off x="711199" y="411556"/>
            <a:ext cx="3889830"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在这里输入你的标题</a:t>
            </a:r>
          </a:p>
        </p:txBody>
      </p:sp>
      <p:graphicFrame>
        <p:nvGraphicFramePr>
          <p:cNvPr id="6" name="图表 5">
            <a:extLst>
              <a:ext uri="{FF2B5EF4-FFF2-40B4-BE49-F238E27FC236}">
                <a16:creationId xmlns:a16="http://schemas.microsoft.com/office/drawing/2014/main" id="{B387D397-BCB5-487B-953E-9EB838D0A55F}"/>
              </a:ext>
            </a:extLst>
          </p:cNvPr>
          <p:cNvGraphicFramePr/>
          <p:nvPr>
            <p:extLst>
              <p:ext uri="{D42A27DB-BD31-4B8C-83A1-F6EECF244321}">
                <p14:modId xmlns:p14="http://schemas.microsoft.com/office/powerpoint/2010/main" val="3431744588"/>
              </p:ext>
            </p:extLst>
          </p:nvPr>
        </p:nvGraphicFramePr>
        <p:xfrm>
          <a:off x="551542" y="1539240"/>
          <a:ext cx="8128000" cy="4705773"/>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CEDDDD0C-70BF-4EEA-A103-EE2A5378267F}"/>
              </a:ext>
            </a:extLst>
          </p:cNvPr>
          <p:cNvSpPr/>
          <p:nvPr/>
        </p:nvSpPr>
        <p:spPr>
          <a:xfrm>
            <a:off x="2834640" y="1874520"/>
            <a:ext cx="1766389" cy="4370493"/>
          </a:xfrm>
          <a:prstGeom prst="rect">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EAC0974-E8D2-489F-8313-54DC8199AA31}"/>
              </a:ext>
            </a:extLst>
          </p:cNvPr>
          <p:cNvSpPr/>
          <p:nvPr/>
        </p:nvSpPr>
        <p:spPr>
          <a:xfrm>
            <a:off x="8679542" y="1874519"/>
            <a:ext cx="2960916" cy="43704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EFDF66F-EE77-4E71-9952-C10D37B4E654}"/>
              </a:ext>
            </a:extLst>
          </p:cNvPr>
          <p:cNvSpPr txBox="1"/>
          <p:nvPr/>
        </p:nvSpPr>
        <p:spPr>
          <a:xfrm>
            <a:off x="8679542" y="2133600"/>
            <a:ext cx="2960916" cy="3660041"/>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图表的意义在于可以直观的体现数据，而所有的数据都是为观点服务的。</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因此去掉冗杂的表格样式，去掉图例、去掉网格线、去掉图表标题，当只显示比较而不需要精准数据时，数据标签也可以去掉</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图表应当与观点匹配，核心重点部分，可以特别突出</a:t>
            </a:r>
          </a:p>
        </p:txBody>
      </p:sp>
    </p:spTree>
    <p:extLst>
      <p:ext uri="{BB962C8B-B14F-4D97-AF65-F5344CB8AC3E}">
        <p14:creationId xmlns:p14="http://schemas.microsoft.com/office/powerpoint/2010/main" val="1139060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95999BC-3705-4332-A562-19046143F6DE}"/>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8070A41-C981-42A5-9A53-53B1E44E1F18}"/>
              </a:ext>
            </a:extLst>
          </p:cNvPr>
          <p:cNvSpPr txBox="1"/>
          <p:nvPr/>
        </p:nvSpPr>
        <p:spPr>
          <a:xfrm>
            <a:off x="711199" y="411556"/>
            <a:ext cx="3889830"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在这里输入你的标题</a:t>
            </a:r>
          </a:p>
        </p:txBody>
      </p:sp>
      <p:graphicFrame>
        <p:nvGraphicFramePr>
          <p:cNvPr id="6" name="图表 5">
            <a:extLst>
              <a:ext uri="{FF2B5EF4-FFF2-40B4-BE49-F238E27FC236}">
                <a16:creationId xmlns:a16="http://schemas.microsoft.com/office/drawing/2014/main" id="{0ACEBFED-691C-456C-A5CD-421922E34532}"/>
              </a:ext>
            </a:extLst>
          </p:cNvPr>
          <p:cNvGraphicFramePr/>
          <p:nvPr>
            <p:extLst>
              <p:ext uri="{D42A27DB-BD31-4B8C-83A1-F6EECF244321}">
                <p14:modId xmlns:p14="http://schemas.microsoft.com/office/powerpoint/2010/main" val="3001088272"/>
              </p:ext>
            </p:extLst>
          </p:nvPr>
        </p:nvGraphicFramePr>
        <p:xfrm>
          <a:off x="515938" y="1356358"/>
          <a:ext cx="6006779" cy="4888654"/>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B3748E1C-EE65-4D20-9190-4F76237542ED}"/>
              </a:ext>
            </a:extLst>
          </p:cNvPr>
          <p:cNvSpPr/>
          <p:nvPr/>
        </p:nvSpPr>
        <p:spPr>
          <a:xfrm>
            <a:off x="6888480" y="1874519"/>
            <a:ext cx="4751978" cy="43704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CB328F1-24F6-45ED-844F-6733B8F20382}"/>
              </a:ext>
            </a:extLst>
          </p:cNvPr>
          <p:cNvSpPr txBox="1"/>
          <p:nvPr/>
        </p:nvSpPr>
        <p:spPr>
          <a:xfrm>
            <a:off x="7184209" y="2164080"/>
            <a:ext cx="4160520" cy="2939844"/>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根据图表数据的多少绘制的图表大小，而改变文字描述部分的色块大小</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折线图一般用来表示趋势，随着时间的变化，数据相应的变化。</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与柱形图同样的道理，并不是所有的数据点都要呈现出来的，只需要将最重要的那个点的数据标签呈现出来即可。</a:t>
            </a:r>
            <a:endParaRPr lang="en-US" altLang="zh-CN" dirty="0">
              <a:solidFill>
                <a:schemeClr val="tx1">
                  <a:lumMod val="85000"/>
                  <a:lumOff val="15000"/>
                </a:schemeClr>
              </a:solidFill>
            </a:endParaRPr>
          </a:p>
          <a:p>
            <a:pPr algn="just">
              <a:lnSpc>
                <a:spcPct val="130000"/>
              </a:lnSpc>
            </a:pPr>
            <a:r>
              <a:rPr lang="zh-CN" altLang="en-US" dirty="0">
                <a:solidFill>
                  <a:schemeClr val="accent3"/>
                </a:solidFill>
              </a:rPr>
              <a:t>要有重点，要有重点，要有重点</a:t>
            </a:r>
            <a:endParaRPr lang="en-US" altLang="zh-CN" dirty="0">
              <a:solidFill>
                <a:schemeClr val="accent3"/>
              </a:solidFill>
            </a:endParaRPr>
          </a:p>
        </p:txBody>
      </p:sp>
    </p:spTree>
    <p:extLst>
      <p:ext uri="{BB962C8B-B14F-4D97-AF65-F5344CB8AC3E}">
        <p14:creationId xmlns:p14="http://schemas.microsoft.com/office/powerpoint/2010/main" val="127424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5AC093B-BC15-435A-945B-4B64DB5AFD13}"/>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75C2CC2-E869-4C54-8035-8035FB33D404}"/>
              </a:ext>
            </a:extLst>
          </p:cNvPr>
          <p:cNvSpPr txBox="1"/>
          <p:nvPr/>
        </p:nvSpPr>
        <p:spPr>
          <a:xfrm>
            <a:off x="711199" y="411556"/>
            <a:ext cx="3889830"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在这里输入你的标题</a:t>
            </a:r>
          </a:p>
        </p:txBody>
      </p:sp>
      <p:graphicFrame>
        <p:nvGraphicFramePr>
          <p:cNvPr id="11" name="图表 10">
            <a:extLst>
              <a:ext uri="{FF2B5EF4-FFF2-40B4-BE49-F238E27FC236}">
                <a16:creationId xmlns:a16="http://schemas.microsoft.com/office/drawing/2014/main" id="{F6F4BA5F-DC01-4847-856A-2F998D04D4FC}"/>
              </a:ext>
            </a:extLst>
          </p:cNvPr>
          <p:cNvGraphicFramePr/>
          <p:nvPr>
            <p:extLst>
              <p:ext uri="{D42A27DB-BD31-4B8C-83A1-F6EECF244321}">
                <p14:modId xmlns:p14="http://schemas.microsoft.com/office/powerpoint/2010/main" val="4017860939"/>
              </p:ext>
            </p:extLst>
          </p:nvPr>
        </p:nvGraphicFramePr>
        <p:xfrm>
          <a:off x="4062185" y="1400471"/>
          <a:ext cx="7010400" cy="4846244"/>
        </p:xfrm>
        <a:graphic>
          <a:graphicData uri="http://schemas.openxmlformats.org/drawingml/2006/chart">
            <c:chart xmlns:c="http://schemas.openxmlformats.org/drawingml/2006/chart" xmlns:r="http://schemas.openxmlformats.org/officeDocument/2006/relationships" r:id="rId3"/>
          </a:graphicData>
        </a:graphic>
      </p:graphicFrame>
      <p:sp>
        <p:nvSpPr>
          <p:cNvPr id="13" name="矩形 12">
            <a:extLst>
              <a:ext uri="{FF2B5EF4-FFF2-40B4-BE49-F238E27FC236}">
                <a16:creationId xmlns:a16="http://schemas.microsoft.com/office/drawing/2014/main" id="{0BD2CFB0-7C8D-4F7B-A848-5003DC44F84B}"/>
              </a:ext>
            </a:extLst>
          </p:cNvPr>
          <p:cNvSpPr/>
          <p:nvPr/>
        </p:nvSpPr>
        <p:spPr>
          <a:xfrm>
            <a:off x="551542" y="1405626"/>
            <a:ext cx="3889827" cy="48462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16565AD9-14CD-4F2C-8217-7C0B2C8438E0}"/>
              </a:ext>
            </a:extLst>
          </p:cNvPr>
          <p:cNvSpPr txBox="1"/>
          <p:nvPr/>
        </p:nvSpPr>
        <p:spPr>
          <a:xfrm>
            <a:off x="711199" y="1605965"/>
            <a:ext cx="3191329" cy="2579745"/>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饼状图主要用来表示占比，除了显示数据标签的值，还应显示百分比情况。</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文本色块的上下边界与图表上下边界一致</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模板中的图表均为可编辑状态，直接编辑数据即可</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462585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D070622-5FAA-454C-9752-B8A6E18F8046}"/>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F01EA49-B4C8-454A-B4F4-0F847D61E601}"/>
              </a:ext>
            </a:extLst>
          </p:cNvPr>
          <p:cNvSpPr txBox="1"/>
          <p:nvPr/>
        </p:nvSpPr>
        <p:spPr>
          <a:xfrm>
            <a:off x="711199" y="411556"/>
            <a:ext cx="3889830"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用地图表现区域</a:t>
            </a:r>
          </a:p>
        </p:txBody>
      </p:sp>
      <p:sp>
        <p:nvSpPr>
          <p:cNvPr id="5" name="江西">
            <a:extLst>
              <a:ext uri="{FF2B5EF4-FFF2-40B4-BE49-F238E27FC236}">
                <a16:creationId xmlns:a16="http://schemas.microsoft.com/office/drawing/2014/main" id="{ADA6A106-4B87-4242-8461-9BCCAAF5A585}"/>
              </a:ext>
            </a:extLst>
          </p:cNvPr>
          <p:cNvSpPr>
            <a:spLocks/>
          </p:cNvSpPr>
          <p:nvPr/>
        </p:nvSpPr>
        <p:spPr bwMode="auto">
          <a:xfrm>
            <a:off x="6715851" y="4632125"/>
            <a:ext cx="638140" cy="850853"/>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6" name="Freeform 75">
            <a:extLst>
              <a:ext uri="{FF2B5EF4-FFF2-40B4-BE49-F238E27FC236}">
                <a16:creationId xmlns:a16="http://schemas.microsoft.com/office/drawing/2014/main" id="{FE9E0E5F-75F7-4CC1-8913-62F5D4C7E9B9}"/>
              </a:ext>
            </a:extLst>
          </p:cNvPr>
          <p:cNvSpPr>
            <a:spLocks noEditPoints="1"/>
          </p:cNvSpPr>
          <p:nvPr/>
        </p:nvSpPr>
        <p:spPr bwMode="auto">
          <a:xfrm>
            <a:off x="6790927" y="5783280"/>
            <a:ext cx="75076" cy="62563"/>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7" name="上海">
            <a:extLst>
              <a:ext uri="{FF2B5EF4-FFF2-40B4-BE49-F238E27FC236}">
                <a16:creationId xmlns:a16="http://schemas.microsoft.com/office/drawing/2014/main" id="{7435BA9E-2A59-4018-984F-DAD754EAFE31}"/>
              </a:ext>
            </a:extLst>
          </p:cNvPr>
          <p:cNvSpPr>
            <a:spLocks noEditPoints="1"/>
          </p:cNvSpPr>
          <p:nvPr/>
        </p:nvSpPr>
        <p:spPr bwMode="auto">
          <a:xfrm>
            <a:off x="7629268" y="4306800"/>
            <a:ext cx="125125" cy="175176"/>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8" name="黑龙江">
            <a:extLst>
              <a:ext uri="{FF2B5EF4-FFF2-40B4-BE49-F238E27FC236}">
                <a16:creationId xmlns:a16="http://schemas.microsoft.com/office/drawing/2014/main" id="{D2DDAE56-B68C-4EBB-B92B-E9FBC13A2330}"/>
              </a:ext>
            </a:extLst>
          </p:cNvPr>
          <p:cNvSpPr>
            <a:spLocks/>
          </p:cNvSpPr>
          <p:nvPr/>
        </p:nvSpPr>
        <p:spPr bwMode="auto">
          <a:xfrm>
            <a:off x="7303940" y="1016000"/>
            <a:ext cx="1438944" cy="1388892"/>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9" name="湖北">
            <a:extLst>
              <a:ext uri="{FF2B5EF4-FFF2-40B4-BE49-F238E27FC236}">
                <a16:creationId xmlns:a16="http://schemas.microsoft.com/office/drawing/2014/main" id="{AC47F7A2-D9B6-4DC6-BEC9-46243213AEA5}"/>
              </a:ext>
            </a:extLst>
          </p:cNvPr>
          <p:cNvSpPr>
            <a:spLocks/>
          </p:cNvSpPr>
          <p:nvPr/>
        </p:nvSpPr>
        <p:spPr bwMode="auto">
          <a:xfrm>
            <a:off x="6027661" y="4181674"/>
            <a:ext cx="1001003" cy="625627"/>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0" name="山东">
            <a:extLst>
              <a:ext uri="{FF2B5EF4-FFF2-40B4-BE49-F238E27FC236}">
                <a16:creationId xmlns:a16="http://schemas.microsoft.com/office/drawing/2014/main" id="{1B52B723-D5F4-4936-AB5B-54253CB1B49D}"/>
              </a:ext>
            </a:extLst>
          </p:cNvPr>
          <p:cNvSpPr>
            <a:spLocks/>
          </p:cNvSpPr>
          <p:nvPr/>
        </p:nvSpPr>
        <p:spPr bwMode="auto">
          <a:xfrm>
            <a:off x="6828464" y="3380871"/>
            <a:ext cx="900903" cy="575577"/>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1" name="安徽">
            <a:extLst>
              <a:ext uri="{FF2B5EF4-FFF2-40B4-BE49-F238E27FC236}">
                <a16:creationId xmlns:a16="http://schemas.microsoft.com/office/drawing/2014/main" id="{DA0E4E1C-0811-4F7F-B8B6-D16D40913BCF}"/>
              </a:ext>
            </a:extLst>
          </p:cNvPr>
          <p:cNvSpPr>
            <a:spLocks/>
          </p:cNvSpPr>
          <p:nvPr/>
        </p:nvSpPr>
        <p:spPr bwMode="auto">
          <a:xfrm>
            <a:off x="6853489" y="3931423"/>
            <a:ext cx="613115" cy="788290"/>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2" name="山西">
            <a:extLst>
              <a:ext uri="{FF2B5EF4-FFF2-40B4-BE49-F238E27FC236}">
                <a16:creationId xmlns:a16="http://schemas.microsoft.com/office/drawing/2014/main" id="{97B61861-1643-48B2-A452-DCA908E1CFB7}"/>
              </a:ext>
            </a:extLst>
          </p:cNvPr>
          <p:cNvSpPr>
            <a:spLocks/>
          </p:cNvSpPr>
          <p:nvPr/>
        </p:nvSpPr>
        <p:spPr bwMode="auto">
          <a:xfrm>
            <a:off x="6277912" y="3018007"/>
            <a:ext cx="487989" cy="950954"/>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3" name="吉林">
            <a:extLst>
              <a:ext uri="{FF2B5EF4-FFF2-40B4-BE49-F238E27FC236}">
                <a16:creationId xmlns:a16="http://schemas.microsoft.com/office/drawing/2014/main" id="{ADD4EC13-600F-4B43-BF82-92B2AEC723E7}"/>
              </a:ext>
            </a:extLst>
          </p:cNvPr>
          <p:cNvSpPr>
            <a:spLocks/>
          </p:cNvSpPr>
          <p:nvPr/>
        </p:nvSpPr>
        <p:spPr bwMode="auto">
          <a:xfrm>
            <a:off x="7466604" y="2079566"/>
            <a:ext cx="1063567" cy="788290"/>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4" name="湖南">
            <a:extLst>
              <a:ext uri="{FF2B5EF4-FFF2-40B4-BE49-F238E27FC236}">
                <a16:creationId xmlns:a16="http://schemas.microsoft.com/office/drawing/2014/main" id="{A2B07280-3E56-4D6E-A2BD-B4759BB4A4BE}"/>
              </a:ext>
            </a:extLst>
          </p:cNvPr>
          <p:cNvSpPr>
            <a:spLocks/>
          </p:cNvSpPr>
          <p:nvPr/>
        </p:nvSpPr>
        <p:spPr bwMode="auto">
          <a:xfrm>
            <a:off x="6090224" y="4657151"/>
            <a:ext cx="725728" cy="825828"/>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chemeClr val="accent1"/>
          </a:solidFill>
          <a:ln w="12700">
            <a:solidFill>
              <a:schemeClr val="bg1"/>
            </a:solidFill>
            <a:round/>
            <a:headEnd/>
            <a:tailEnd/>
          </a:ln>
        </p:spPr>
        <p:txBody>
          <a:bodyPr/>
          <a:lstStyle/>
          <a:p>
            <a:endParaRPr lang="zh-CN" altLang="en-US">
              <a:cs typeface="+mn-ea"/>
              <a:sym typeface="+mn-lt"/>
            </a:endParaRPr>
          </a:p>
        </p:txBody>
      </p:sp>
      <p:sp>
        <p:nvSpPr>
          <p:cNvPr id="15" name="江苏">
            <a:extLst>
              <a:ext uri="{FF2B5EF4-FFF2-40B4-BE49-F238E27FC236}">
                <a16:creationId xmlns:a16="http://schemas.microsoft.com/office/drawing/2014/main" id="{F4E27886-7C95-4C4F-96D5-BA1E6645A63B}"/>
              </a:ext>
            </a:extLst>
          </p:cNvPr>
          <p:cNvSpPr>
            <a:spLocks/>
          </p:cNvSpPr>
          <p:nvPr/>
        </p:nvSpPr>
        <p:spPr bwMode="auto">
          <a:xfrm>
            <a:off x="7016153" y="3843835"/>
            <a:ext cx="725728" cy="63814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6" name="福建">
            <a:extLst>
              <a:ext uri="{FF2B5EF4-FFF2-40B4-BE49-F238E27FC236}">
                <a16:creationId xmlns:a16="http://schemas.microsoft.com/office/drawing/2014/main" id="{C9414CFC-1D6E-46E7-9354-110D507A2B83}"/>
              </a:ext>
            </a:extLst>
          </p:cNvPr>
          <p:cNvSpPr>
            <a:spLocks/>
          </p:cNvSpPr>
          <p:nvPr/>
        </p:nvSpPr>
        <p:spPr bwMode="auto">
          <a:xfrm>
            <a:off x="7041178" y="4882377"/>
            <a:ext cx="588089" cy="713216"/>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7" name="河南">
            <a:extLst>
              <a:ext uri="{FF2B5EF4-FFF2-40B4-BE49-F238E27FC236}">
                <a16:creationId xmlns:a16="http://schemas.microsoft.com/office/drawing/2014/main" id="{D2132912-76E7-4AE0-A8B5-ECD4CD1B2316}"/>
              </a:ext>
            </a:extLst>
          </p:cNvPr>
          <p:cNvSpPr>
            <a:spLocks/>
          </p:cNvSpPr>
          <p:nvPr/>
        </p:nvSpPr>
        <p:spPr bwMode="auto">
          <a:xfrm>
            <a:off x="6290425" y="3693686"/>
            <a:ext cx="763265" cy="750753"/>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8" name="辽宁">
            <a:extLst>
              <a:ext uri="{FF2B5EF4-FFF2-40B4-BE49-F238E27FC236}">
                <a16:creationId xmlns:a16="http://schemas.microsoft.com/office/drawing/2014/main" id="{36FC4FE6-B4F9-465A-99E7-61B10550A910}"/>
              </a:ext>
            </a:extLst>
          </p:cNvPr>
          <p:cNvSpPr>
            <a:spLocks noEditPoints="1"/>
          </p:cNvSpPr>
          <p:nvPr/>
        </p:nvSpPr>
        <p:spPr bwMode="auto">
          <a:xfrm>
            <a:off x="7228866" y="2504993"/>
            <a:ext cx="775779" cy="76326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9" name="浙江">
            <a:extLst>
              <a:ext uri="{FF2B5EF4-FFF2-40B4-BE49-F238E27FC236}">
                <a16:creationId xmlns:a16="http://schemas.microsoft.com/office/drawing/2014/main" id="{7400209A-E91B-4DA9-BF1E-BFFD4CB998FE}"/>
              </a:ext>
            </a:extLst>
          </p:cNvPr>
          <p:cNvSpPr>
            <a:spLocks/>
          </p:cNvSpPr>
          <p:nvPr/>
        </p:nvSpPr>
        <p:spPr bwMode="auto">
          <a:xfrm>
            <a:off x="7291429" y="4431925"/>
            <a:ext cx="513015" cy="600602"/>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0" name="广东">
            <a:extLst>
              <a:ext uri="{FF2B5EF4-FFF2-40B4-BE49-F238E27FC236}">
                <a16:creationId xmlns:a16="http://schemas.microsoft.com/office/drawing/2014/main" id="{E139EF6F-8493-4B30-9CDC-6F80A2AF24C5}"/>
              </a:ext>
            </a:extLst>
          </p:cNvPr>
          <p:cNvSpPr>
            <a:spLocks noEditPoints="1"/>
          </p:cNvSpPr>
          <p:nvPr/>
        </p:nvSpPr>
        <p:spPr bwMode="auto">
          <a:xfrm>
            <a:off x="6190324" y="5345341"/>
            <a:ext cx="1038542" cy="800803"/>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1" name="天津">
            <a:extLst>
              <a:ext uri="{FF2B5EF4-FFF2-40B4-BE49-F238E27FC236}">
                <a16:creationId xmlns:a16="http://schemas.microsoft.com/office/drawing/2014/main" id="{11DCD92E-E787-4E7D-A80D-61C25856B7AD}"/>
              </a:ext>
            </a:extLst>
          </p:cNvPr>
          <p:cNvSpPr>
            <a:spLocks/>
          </p:cNvSpPr>
          <p:nvPr/>
        </p:nvSpPr>
        <p:spPr bwMode="auto">
          <a:xfrm>
            <a:off x="7016153" y="3080570"/>
            <a:ext cx="150150" cy="250251"/>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2" name="北京">
            <a:extLst>
              <a:ext uri="{FF2B5EF4-FFF2-40B4-BE49-F238E27FC236}">
                <a16:creationId xmlns:a16="http://schemas.microsoft.com/office/drawing/2014/main" id="{70E3EBFE-1894-4BDC-86F9-5963708048FE}"/>
              </a:ext>
            </a:extLst>
          </p:cNvPr>
          <p:cNvSpPr>
            <a:spLocks/>
          </p:cNvSpPr>
          <p:nvPr/>
        </p:nvSpPr>
        <p:spPr bwMode="auto">
          <a:xfrm>
            <a:off x="6853489" y="2955445"/>
            <a:ext cx="225226" cy="250251"/>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3" name="河北">
            <a:extLst>
              <a:ext uri="{FF2B5EF4-FFF2-40B4-BE49-F238E27FC236}">
                <a16:creationId xmlns:a16="http://schemas.microsoft.com/office/drawing/2014/main" id="{B779FDC0-1BC5-45C9-8E67-4D225B6A5291}"/>
              </a:ext>
            </a:extLst>
          </p:cNvPr>
          <p:cNvSpPr>
            <a:spLocks noEditPoints="1"/>
          </p:cNvSpPr>
          <p:nvPr/>
        </p:nvSpPr>
        <p:spPr bwMode="auto">
          <a:xfrm>
            <a:off x="6653288" y="2717707"/>
            <a:ext cx="713216" cy="1001004"/>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4" name="内蒙古">
            <a:extLst>
              <a:ext uri="{FF2B5EF4-FFF2-40B4-BE49-F238E27FC236}">
                <a16:creationId xmlns:a16="http://schemas.microsoft.com/office/drawing/2014/main" id="{4BA4DA03-73B4-45C5-9642-DE401110316B}"/>
              </a:ext>
            </a:extLst>
          </p:cNvPr>
          <p:cNvSpPr>
            <a:spLocks/>
          </p:cNvSpPr>
          <p:nvPr/>
        </p:nvSpPr>
        <p:spPr bwMode="auto">
          <a:xfrm>
            <a:off x="4838970" y="1078563"/>
            <a:ext cx="2952962" cy="2439947"/>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5" name="陕西">
            <a:extLst>
              <a:ext uri="{FF2B5EF4-FFF2-40B4-BE49-F238E27FC236}">
                <a16:creationId xmlns:a16="http://schemas.microsoft.com/office/drawing/2014/main" id="{D5AFEDE8-4DD0-416D-8B5C-0FF2B6392976}"/>
              </a:ext>
            </a:extLst>
          </p:cNvPr>
          <p:cNvSpPr>
            <a:spLocks/>
          </p:cNvSpPr>
          <p:nvPr/>
        </p:nvSpPr>
        <p:spPr bwMode="auto">
          <a:xfrm>
            <a:off x="5689822" y="3205696"/>
            <a:ext cx="700702" cy="1213717"/>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6" name="重庆">
            <a:extLst>
              <a:ext uri="{FF2B5EF4-FFF2-40B4-BE49-F238E27FC236}">
                <a16:creationId xmlns:a16="http://schemas.microsoft.com/office/drawing/2014/main" id="{8EF6568A-604C-4772-AE83-4B5C7C8E12F8}"/>
              </a:ext>
            </a:extLst>
          </p:cNvPr>
          <p:cNvSpPr>
            <a:spLocks/>
          </p:cNvSpPr>
          <p:nvPr/>
        </p:nvSpPr>
        <p:spPr bwMode="auto">
          <a:xfrm>
            <a:off x="5652285" y="4344338"/>
            <a:ext cx="613115" cy="600602"/>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7" name="广西">
            <a:extLst>
              <a:ext uri="{FF2B5EF4-FFF2-40B4-BE49-F238E27FC236}">
                <a16:creationId xmlns:a16="http://schemas.microsoft.com/office/drawing/2014/main" id="{1C701906-846A-4601-8D20-3628AA348B7E}"/>
              </a:ext>
            </a:extLst>
          </p:cNvPr>
          <p:cNvSpPr>
            <a:spLocks/>
          </p:cNvSpPr>
          <p:nvPr/>
        </p:nvSpPr>
        <p:spPr bwMode="auto">
          <a:xfrm>
            <a:off x="5489621" y="5220215"/>
            <a:ext cx="1038542" cy="750753"/>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8" name="云南">
            <a:extLst>
              <a:ext uri="{FF2B5EF4-FFF2-40B4-BE49-F238E27FC236}">
                <a16:creationId xmlns:a16="http://schemas.microsoft.com/office/drawing/2014/main" id="{F929BC4C-73C8-4CD8-A1ED-A3A48E96902F}"/>
              </a:ext>
            </a:extLst>
          </p:cNvPr>
          <p:cNvSpPr>
            <a:spLocks/>
          </p:cNvSpPr>
          <p:nvPr/>
        </p:nvSpPr>
        <p:spPr bwMode="auto">
          <a:xfrm>
            <a:off x="4526155" y="4707202"/>
            <a:ext cx="1188693" cy="1251255"/>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9" name="青海">
            <a:extLst>
              <a:ext uri="{FF2B5EF4-FFF2-40B4-BE49-F238E27FC236}">
                <a16:creationId xmlns:a16="http://schemas.microsoft.com/office/drawing/2014/main" id="{CBEBA645-4C5B-4517-BAAC-A70A337F2FD6}"/>
              </a:ext>
            </a:extLst>
          </p:cNvPr>
          <p:cNvSpPr>
            <a:spLocks/>
          </p:cNvSpPr>
          <p:nvPr/>
        </p:nvSpPr>
        <p:spPr bwMode="auto">
          <a:xfrm>
            <a:off x="3762890" y="3105595"/>
            <a:ext cx="1651657" cy="1201205"/>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0" name="西藏">
            <a:extLst>
              <a:ext uri="{FF2B5EF4-FFF2-40B4-BE49-F238E27FC236}">
                <a16:creationId xmlns:a16="http://schemas.microsoft.com/office/drawing/2014/main" id="{2FCB668C-475A-4165-A39E-9CCCB04720EC}"/>
              </a:ext>
            </a:extLst>
          </p:cNvPr>
          <p:cNvSpPr>
            <a:spLocks/>
          </p:cNvSpPr>
          <p:nvPr/>
        </p:nvSpPr>
        <p:spPr bwMode="auto">
          <a:xfrm>
            <a:off x="2348972" y="3318309"/>
            <a:ext cx="2489996" cy="1639145"/>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1" name="新疆">
            <a:extLst>
              <a:ext uri="{FF2B5EF4-FFF2-40B4-BE49-F238E27FC236}">
                <a16:creationId xmlns:a16="http://schemas.microsoft.com/office/drawing/2014/main" id="{D2DACC40-AAF2-4035-9332-FBF879C275DC}"/>
              </a:ext>
            </a:extLst>
          </p:cNvPr>
          <p:cNvSpPr>
            <a:spLocks/>
          </p:cNvSpPr>
          <p:nvPr/>
        </p:nvSpPr>
        <p:spPr bwMode="auto">
          <a:xfrm>
            <a:off x="2136259" y="1491477"/>
            <a:ext cx="2627635" cy="2039545"/>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2" name="宁夏">
            <a:extLst>
              <a:ext uri="{FF2B5EF4-FFF2-40B4-BE49-F238E27FC236}">
                <a16:creationId xmlns:a16="http://schemas.microsoft.com/office/drawing/2014/main" id="{FBDD9710-FC37-49E6-A7E0-34F539218E68}"/>
              </a:ext>
            </a:extLst>
          </p:cNvPr>
          <p:cNvSpPr>
            <a:spLocks/>
          </p:cNvSpPr>
          <p:nvPr/>
        </p:nvSpPr>
        <p:spPr bwMode="auto">
          <a:xfrm>
            <a:off x="5564698" y="3230721"/>
            <a:ext cx="412914" cy="63814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3" name="甘肃">
            <a:extLst>
              <a:ext uri="{FF2B5EF4-FFF2-40B4-BE49-F238E27FC236}">
                <a16:creationId xmlns:a16="http://schemas.microsoft.com/office/drawing/2014/main" id="{2FF13F50-4A85-41C2-AAB0-8261556B9DDA}"/>
              </a:ext>
            </a:extLst>
          </p:cNvPr>
          <p:cNvSpPr>
            <a:spLocks/>
          </p:cNvSpPr>
          <p:nvPr/>
        </p:nvSpPr>
        <p:spPr bwMode="auto">
          <a:xfrm>
            <a:off x="4225856" y="2617606"/>
            <a:ext cx="1864370" cy="1651657"/>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4" name="四川">
            <a:extLst>
              <a:ext uri="{FF2B5EF4-FFF2-40B4-BE49-F238E27FC236}">
                <a16:creationId xmlns:a16="http://schemas.microsoft.com/office/drawing/2014/main" id="{D35ABE6C-69F1-4426-B943-417A5E5E5380}"/>
              </a:ext>
            </a:extLst>
          </p:cNvPr>
          <p:cNvSpPr>
            <a:spLocks/>
          </p:cNvSpPr>
          <p:nvPr/>
        </p:nvSpPr>
        <p:spPr bwMode="auto">
          <a:xfrm>
            <a:off x="4676308" y="3931423"/>
            <a:ext cx="1388893" cy="1288792"/>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5" name="贵州">
            <a:extLst>
              <a:ext uri="{FF2B5EF4-FFF2-40B4-BE49-F238E27FC236}">
                <a16:creationId xmlns:a16="http://schemas.microsoft.com/office/drawing/2014/main" id="{EF660D1D-D5F2-4339-9852-4DB6D09BE48E}"/>
              </a:ext>
            </a:extLst>
          </p:cNvPr>
          <p:cNvSpPr>
            <a:spLocks/>
          </p:cNvSpPr>
          <p:nvPr/>
        </p:nvSpPr>
        <p:spPr bwMode="auto">
          <a:xfrm>
            <a:off x="5389523" y="4794789"/>
            <a:ext cx="788291" cy="675678"/>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6" name="Freeform 105">
            <a:extLst>
              <a:ext uri="{FF2B5EF4-FFF2-40B4-BE49-F238E27FC236}">
                <a16:creationId xmlns:a16="http://schemas.microsoft.com/office/drawing/2014/main" id="{FACFD23B-430A-4864-AA24-4B40EEC7313D}"/>
              </a:ext>
            </a:extLst>
          </p:cNvPr>
          <p:cNvSpPr>
            <a:spLocks/>
          </p:cNvSpPr>
          <p:nvPr/>
        </p:nvSpPr>
        <p:spPr bwMode="auto">
          <a:xfrm>
            <a:off x="6790928" y="5808306"/>
            <a:ext cx="25025" cy="25025"/>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7" name="台湾">
            <a:extLst>
              <a:ext uri="{FF2B5EF4-FFF2-40B4-BE49-F238E27FC236}">
                <a16:creationId xmlns:a16="http://schemas.microsoft.com/office/drawing/2014/main" id="{5837C88E-85D9-4829-95CA-B83A422322A3}"/>
              </a:ext>
            </a:extLst>
          </p:cNvPr>
          <p:cNvSpPr>
            <a:spLocks/>
          </p:cNvSpPr>
          <p:nvPr/>
        </p:nvSpPr>
        <p:spPr bwMode="auto">
          <a:xfrm>
            <a:off x="7641782" y="5295292"/>
            <a:ext cx="225226" cy="513014"/>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8" name="海南">
            <a:extLst>
              <a:ext uri="{FF2B5EF4-FFF2-40B4-BE49-F238E27FC236}">
                <a16:creationId xmlns:a16="http://schemas.microsoft.com/office/drawing/2014/main" id="{C037483B-CA05-4B8A-8506-BE4CD139A7A7}"/>
              </a:ext>
            </a:extLst>
          </p:cNvPr>
          <p:cNvSpPr>
            <a:spLocks/>
          </p:cNvSpPr>
          <p:nvPr/>
        </p:nvSpPr>
        <p:spPr bwMode="auto">
          <a:xfrm>
            <a:off x="6040174" y="6158656"/>
            <a:ext cx="350351" cy="287788"/>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9" name="Freeform 108">
            <a:extLst>
              <a:ext uri="{FF2B5EF4-FFF2-40B4-BE49-F238E27FC236}">
                <a16:creationId xmlns:a16="http://schemas.microsoft.com/office/drawing/2014/main" id="{91256ADF-49FC-4371-BBA4-FEA8BAB00A79}"/>
              </a:ext>
            </a:extLst>
          </p:cNvPr>
          <p:cNvSpPr>
            <a:spLocks/>
          </p:cNvSpPr>
          <p:nvPr/>
        </p:nvSpPr>
        <p:spPr bwMode="auto">
          <a:xfrm>
            <a:off x="7641807" y="4306808"/>
            <a:ext cx="100100" cy="50050"/>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40" name="Freeform 109">
            <a:extLst>
              <a:ext uri="{FF2B5EF4-FFF2-40B4-BE49-F238E27FC236}">
                <a16:creationId xmlns:a16="http://schemas.microsoft.com/office/drawing/2014/main" id="{35C0542D-0399-40FF-872A-1F7127653DD6}"/>
              </a:ext>
            </a:extLst>
          </p:cNvPr>
          <p:cNvSpPr>
            <a:spLocks/>
          </p:cNvSpPr>
          <p:nvPr/>
        </p:nvSpPr>
        <p:spPr bwMode="auto">
          <a:xfrm>
            <a:off x="7704455" y="4369199"/>
            <a:ext cx="25026" cy="12512"/>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41" name="Freeform 110">
            <a:extLst>
              <a:ext uri="{FF2B5EF4-FFF2-40B4-BE49-F238E27FC236}">
                <a16:creationId xmlns:a16="http://schemas.microsoft.com/office/drawing/2014/main" id="{B80DC7E1-2BDC-4B4C-82C0-FD031D19C602}"/>
              </a:ext>
            </a:extLst>
          </p:cNvPr>
          <p:cNvSpPr>
            <a:spLocks/>
          </p:cNvSpPr>
          <p:nvPr/>
        </p:nvSpPr>
        <p:spPr bwMode="auto">
          <a:xfrm>
            <a:off x="7729257" y="4369051"/>
            <a:ext cx="12512" cy="12512"/>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43" name="Freeform 71">
            <a:extLst>
              <a:ext uri="{FF2B5EF4-FFF2-40B4-BE49-F238E27FC236}">
                <a16:creationId xmlns:a16="http://schemas.microsoft.com/office/drawing/2014/main" id="{A6B01DB8-0AA1-4580-987C-D0EC7E39DC3D}"/>
              </a:ext>
            </a:extLst>
          </p:cNvPr>
          <p:cNvSpPr>
            <a:spLocks noEditPoints="1"/>
          </p:cNvSpPr>
          <p:nvPr/>
        </p:nvSpPr>
        <p:spPr bwMode="auto">
          <a:xfrm>
            <a:off x="8785993" y="5575353"/>
            <a:ext cx="479399" cy="268139"/>
          </a:xfrm>
          <a:custGeom>
            <a:avLst/>
            <a:gdLst>
              <a:gd name="T0" fmla="*/ 2147483647 w 298"/>
              <a:gd name="T1" fmla="*/ 2147483647 h 172"/>
              <a:gd name="T2" fmla="*/ 2147483647 w 298"/>
              <a:gd name="T3" fmla="*/ 2147483647 h 172"/>
              <a:gd name="T4" fmla="*/ 2147483647 w 298"/>
              <a:gd name="T5" fmla="*/ 2147483647 h 172"/>
              <a:gd name="T6" fmla="*/ 2147483647 w 298"/>
              <a:gd name="T7" fmla="*/ 2147483647 h 172"/>
              <a:gd name="T8" fmla="*/ 2147483647 w 298"/>
              <a:gd name="T9" fmla="*/ 2147483647 h 172"/>
              <a:gd name="T10" fmla="*/ 2147483647 w 298"/>
              <a:gd name="T11" fmla="*/ 2147483647 h 172"/>
              <a:gd name="T12" fmla="*/ 2147483647 w 298"/>
              <a:gd name="T13" fmla="*/ 0 h 172"/>
              <a:gd name="T14" fmla="*/ 2147483647 w 298"/>
              <a:gd name="T15" fmla="*/ 2147483647 h 172"/>
              <a:gd name="T16" fmla="*/ 2147483647 w 298"/>
              <a:gd name="T17" fmla="*/ 2147483647 h 172"/>
              <a:gd name="T18" fmla="*/ 2147483647 w 298"/>
              <a:gd name="T19" fmla="*/ 2147483647 h 172"/>
              <a:gd name="T20" fmla="*/ 2147483647 w 298"/>
              <a:gd name="T21" fmla="*/ 2147483647 h 172"/>
              <a:gd name="T22" fmla="*/ 2147483647 w 298"/>
              <a:gd name="T23" fmla="*/ 0 h 172"/>
              <a:gd name="T24" fmla="*/ 2147483647 w 298"/>
              <a:gd name="T25" fmla="*/ 2147483647 h 172"/>
              <a:gd name="T26" fmla="*/ 2147483647 w 298"/>
              <a:gd name="T27" fmla="*/ 2147483647 h 172"/>
              <a:gd name="T28" fmla="*/ 2147483647 w 298"/>
              <a:gd name="T29" fmla="*/ 2147483647 h 172"/>
              <a:gd name="T30" fmla="*/ 2147483647 w 298"/>
              <a:gd name="T31" fmla="*/ 0 h 172"/>
              <a:gd name="T32" fmla="*/ 2147483647 w 298"/>
              <a:gd name="T33" fmla="*/ 2147483647 h 172"/>
              <a:gd name="T34" fmla="*/ 2147483647 w 298"/>
              <a:gd name="T35" fmla="*/ 2147483647 h 172"/>
              <a:gd name="T36" fmla="*/ 2147483647 w 298"/>
              <a:gd name="T37" fmla="*/ 2147483647 h 172"/>
              <a:gd name="T38" fmla="*/ 2147483647 w 298"/>
              <a:gd name="T39" fmla="*/ 2147483647 h 172"/>
              <a:gd name="T40" fmla="*/ 0 w 298"/>
              <a:gd name="T41" fmla="*/ 2147483647 h 172"/>
              <a:gd name="T42" fmla="*/ 2147483647 w 298"/>
              <a:gd name="T43" fmla="*/ 2147483647 h 172"/>
              <a:gd name="T44" fmla="*/ 2147483647 w 298"/>
              <a:gd name="T45" fmla="*/ 2147483647 h 172"/>
              <a:gd name="T46" fmla="*/ 2147483647 w 298"/>
              <a:gd name="T47" fmla="*/ 2147483647 h 172"/>
              <a:gd name="T48" fmla="*/ 2147483647 w 298"/>
              <a:gd name="T49" fmla="*/ 2147483647 h 172"/>
              <a:gd name="T50" fmla="*/ 2147483647 w 298"/>
              <a:gd name="T51" fmla="*/ 2147483647 h 172"/>
              <a:gd name="T52" fmla="*/ 2147483647 w 298"/>
              <a:gd name="T53" fmla="*/ 2147483647 h 172"/>
              <a:gd name="T54" fmla="*/ 2147483647 w 298"/>
              <a:gd name="T55" fmla="*/ 2147483647 h 172"/>
              <a:gd name="T56" fmla="*/ 2147483647 w 298"/>
              <a:gd name="T57" fmla="*/ 2147483647 h 172"/>
              <a:gd name="T58" fmla="*/ 2147483647 w 298"/>
              <a:gd name="T59" fmla="*/ 2147483647 h 172"/>
              <a:gd name="T60" fmla="*/ 2147483647 w 298"/>
              <a:gd name="T61" fmla="*/ 2147483647 h 172"/>
              <a:gd name="T62" fmla="*/ 2147483647 w 298"/>
              <a:gd name="T63" fmla="*/ 2147483647 h 172"/>
              <a:gd name="T64" fmla="*/ 2147483647 w 298"/>
              <a:gd name="T65" fmla="*/ 2147483647 h 172"/>
              <a:gd name="T66" fmla="*/ 2147483647 w 298"/>
              <a:gd name="T67" fmla="*/ 2147483647 h 172"/>
              <a:gd name="T68" fmla="*/ 2147483647 w 298"/>
              <a:gd name="T69" fmla="*/ 2147483647 h 172"/>
              <a:gd name="T70" fmla="*/ 2147483647 w 298"/>
              <a:gd name="T71" fmla="*/ 2147483647 h 172"/>
              <a:gd name="T72" fmla="*/ 2147483647 w 298"/>
              <a:gd name="T73" fmla="*/ 2147483647 h 172"/>
              <a:gd name="T74" fmla="*/ 2147483647 w 298"/>
              <a:gd name="T75" fmla="*/ 2147483647 h 172"/>
              <a:gd name="T76" fmla="*/ 2147483647 w 298"/>
              <a:gd name="T77" fmla="*/ 2147483647 h 172"/>
              <a:gd name="T78" fmla="*/ 2147483647 w 298"/>
              <a:gd name="T79" fmla="*/ 2147483647 h 172"/>
              <a:gd name="T80" fmla="*/ 2147483647 w 298"/>
              <a:gd name="T81" fmla="*/ 2147483647 h 172"/>
              <a:gd name="T82" fmla="*/ 2147483647 w 298"/>
              <a:gd name="T83" fmla="*/ 2147483647 h 172"/>
              <a:gd name="T84" fmla="*/ 2147483647 w 298"/>
              <a:gd name="T85" fmla="*/ 2147483647 h 172"/>
              <a:gd name="T86" fmla="*/ 2147483647 w 298"/>
              <a:gd name="T87" fmla="*/ 2147483647 h 172"/>
              <a:gd name="T88" fmla="*/ 2147483647 w 298"/>
              <a:gd name="T89" fmla="*/ 2147483647 h 172"/>
              <a:gd name="T90" fmla="*/ 2147483647 w 298"/>
              <a:gd name="T91" fmla="*/ 2147483647 h 172"/>
              <a:gd name="T92" fmla="*/ 2147483647 w 298"/>
              <a:gd name="T93" fmla="*/ 2147483647 h 172"/>
              <a:gd name="T94" fmla="*/ 2147483647 w 298"/>
              <a:gd name="T95" fmla="*/ 2147483647 h 172"/>
              <a:gd name="T96" fmla="*/ 2147483647 w 298"/>
              <a:gd name="T97" fmla="*/ 2147483647 h 172"/>
              <a:gd name="T98" fmla="*/ 2147483647 w 298"/>
              <a:gd name="T99" fmla="*/ 2147483647 h 172"/>
              <a:gd name="T100" fmla="*/ 2147483647 w 298"/>
              <a:gd name="T101" fmla="*/ 2147483647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8"/>
              <a:gd name="T154" fmla="*/ 0 h 172"/>
              <a:gd name="T155" fmla="*/ 298 w 298"/>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chemeClr val="bg1">
              <a:lumMod val="85000"/>
            </a:schemeClr>
          </a:solidFill>
          <a:ln w="12700">
            <a:solidFill>
              <a:schemeClr val="bg1"/>
            </a:solidFill>
            <a:miter lim="800000"/>
            <a:headEnd/>
            <a:tailEnd/>
          </a:ln>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endParaRPr lang="zh-CN" altLang="en-US" sz="1800">
              <a:solidFill>
                <a:srgbClr val="000000"/>
              </a:solidFill>
              <a:cs typeface="+mn-ea"/>
              <a:sym typeface="+mn-lt"/>
            </a:endParaRPr>
          </a:p>
          <a:p>
            <a:pPr algn="l" rtl="0">
              <a:defRPr sz="1000"/>
            </a:pPr>
            <a:endParaRPr lang="zh-CN" altLang="en-US" sz="1800">
              <a:solidFill>
                <a:srgbClr val="000000"/>
              </a:solidFill>
              <a:cs typeface="+mn-ea"/>
              <a:sym typeface="+mn-lt"/>
            </a:endParaRPr>
          </a:p>
        </p:txBody>
      </p:sp>
      <p:sp>
        <p:nvSpPr>
          <p:cNvPr id="44" name="Freeform 72">
            <a:extLst>
              <a:ext uri="{FF2B5EF4-FFF2-40B4-BE49-F238E27FC236}">
                <a16:creationId xmlns:a16="http://schemas.microsoft.com/office/drawing/2014/main" id="{5D8E536D-BB24-49CD-B2EF-4A11217B00FF}"/>
              </a:ext>
            </a:extLst>
          </p:cNvPr>
          <p:cNvSpPr>
            <a:spLocks/>
          </p:cNvSpPr>
          <p:nvPr/>
        </p:nvSpPr>
        <p:spPr bwMode="auto">
          <a:xfrm>
            <a:off x="8854913" y="5632777"/>
            <a:ext cx="422552" cy="634961"/>
          </a:xfrm>
          <a:custGeom>
            <a:avLst/>
            <a:gdLst>
              <a:gd name="T0" fmla="*/ 2147483647 w 273"/>
              <a:gd name="T1" fmla="*/ 2147483647 h 447"/>
              <a:gd name="T2" fmla="*/ 2147483647 w 273"/>
              <a:gd name="T3" fmla="*/ 2147483647 h 447"/>
              <a:gd name="T4" fmla="*/ 2147483647 w 273"/>
              <a:gd name="T5" fmla="*/ 2147483647 h 447"/>
              <a:gd name="T6" fmla="*/ 2147483647 w 273"/>
              <a:gd name="T7" fmla="*/ 2147483647 h 447"/>
              <a:gd name="T8" fmla="*/ 2147483647 w 273"/>
              <a:gd name="T9" fmla="*/ 0 h 447"/>
              <a:gd name="T10" fmla="*/ 0 60000 65536"/>
              <a:gd name="T11" fmla="*/ 0 60000 65536"/>
              <a:gd name="T12" fmla="*/ 0 60000 65536"/>
              <a:gd name="T13" fmla="*/ 0 60000 65536"/>
              <a:gd name="T14" fmla="*/ 0 60000 65536"/>
              <a:gd name="T15" fmla="*/ 0 w 273"/>
              <a:gd name="T16" fmla="*/ 0 h 447"/>
              <a:gd name="T17" fmla="*/ 273 w 273"/>
              <a:gd name="T18" fmla="*/ 447 h 447"/>
              <a:gd name="connsiteX0" fmla="*/ 764 w 9162"/>
              <a:gd name="connsiteY0" fmla="*/ 3022 h 8738"/>
              <a:gd name="connsiteX1" fmla="*/ 31 w 9162"/>
              <a:gd name="connsiteY1" fmla="*/ 7295 h 8738"/>
              <a:gd name="connsiteX2" fmla="*/ 3877 w 9162"/>
              <a:gd name="connsiteY2" fmla="*/ 8548 h 8738"/>
              <a:gd name="connsiteX3" fmla="*/ 7833 w 9162"/>
              <a:gd name="connsiteY3" fmla="*/ 2553 h 8738"/>
              <a:gd name="connsiteX4" fmla="*/ 9075 w 9162"/>
              <a:gd name="connsiteY4" fmla="*/ 0 h 8738"/>
              <a:gd name="connsiteX0" fmla="*/ 834 w 9905"/>
              <a:gd name="connsiteY0" fmla="*/ 3458 h 10000"/>
              <a:gd name="connsiteX1" fmla="*/ 34 w 9905"/>
              <a:gd name="connsiteY1" fmla="*/ 8349 h 10000"/>
              <a:gd name="connsiteX2" fmla="*/ 4232 w 9905"/>
              <a:gd name="connsiteY2" fmla="*/ 9783 h 10000"/>
              <a:gd name="connsiteX3" fmla="*/ 8549 w 9905"/>
              <a:gd name="connsiteY3" fmla="*/ 2922 h 10000"/>
              <a:gd name="connsiteX4" fmla="*/ 9905 w 9905"/>
              <a:gd name="connsiteY4" fmla="*/ 0 h 10000"/>
              <a:gd name="connsiteX0" fmla="*/ 842 w 10612"/>
              <a:gd name="connsiteY0" fmla="*/ 3857 h 10399"/>
              <a:gd name="connsiteX1" fmla="*/ 34 w 10612"/>
              <a:gd name="connsiteY1" fmla="*/ 8748 h 10399"/>
              <a:gd name="connsiteX2" fmla="*/ 4273 w 10612"/>
              <a:gd name="connsiteY2" fmla="*/ 10182 h 10399"/>
              <a:gd name="connsiteX3" fmla="*/ 8631 w 10612"/>
              <a:gd name="connsiteY3" fmla="*/ 3321 h 10399"/>
              <a:gd name="connsiteX4" fmla="*/ 10612 w 10612"/>
              <a:gd name="connsiteY4" fmla="*/ 0 h 1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12" h="10399">
                <a:moveTo>
                  <a:pt x="842" y="3857"/>
                </a:moveTo>
                <a:cubicBezTo>
                  <a:pt x="3264" y="6905"/>
                  <a:pt x="277" y="7237"/>
                  <a:pt x="34" y="8748"/>
                </a:cubicBezTo>
                <a:cubicBezTo>
                  <a:pt x="-168" y="9285"/>
                  <a:pt x="437" y="11001"/>
                  <a:pt x="4273" y="10182"/>
                </a:cubicBezTo>
                <a:cubicBezTo>
                  <a:pt x="9398" y="7750"/>
                  <a:pt x="8228" y="5548"/>
                  <a:pt x="8631" y="3321"/>
                </a:cubicBezTo>
                <a:cubicBezTo>
                  <a:pt x="9238" y="1297"/>
                  <a:pt x="10444" y="2041"/>
                  <a:pt x="10612" y="0"/>
                </a:cubicBezTo>
              </a:path>
            </a:pathLst>
          </a:custGeom>
          <a:noFill/>
          <a:ln w="25400" cap="rnd">
            <a:solidFill>
              <a:schemeClr val="bg1">
                <a:lumMod val="85000"/>
              </a:schemeClr>
            </a:solidFill>
            <a:prstDash val="dash"/>
            <a:round/>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2200"/>
              </a:lnSpc>
              <a:defRPr sz="1000"/>
            </a:pPr>
            <a:endParaRPr lang="zh-CN" altLang="en-US" sz="1800">
              <a:solidFill>
                <a:srgbClr val="000000"/>
              </a:solidFill>
              <a:cs typeface="+mn-ea"/>
              <a:sym typeface="+mn-lt"/>
            </a:endParaRPr>
          </a:p>
          <a:p>
            <a:pPr>
              <a:lnSpc>
                <a:spcPts val="2200"/>
              </a:lnSpc>
              <a:defRPr sz="1000"/>
            </a:pPr>
            <a:endParaRPr lang="zh-CN" altLang="en-US" sz="1800">
              <a:solidFill>
                <a:srgbClr val="000000"/>
              </a:solidFill>
              <a:cs typeface="+mn-ea"/>
              <a:sym typeface="+mn-lt"/>
            </a:endParaRPr>
          </a:p>
        </p:txBody>
      </p:sp>
      <p:sp>
        <p:nvSpPr>
          <p:cNvPr id="45" name="Freeform 70">
            <a:extLst>
              <a:ext uri="{FF2B5EF4-FFF2-40B4-BE49-F238E27FC236}">
                <a16:creationId xmlns:a16="http://schemas.microsoft.com/office/drawing/2014/main" id="{FDB02363-C5EA-4186-8B6E-DB5E4427B761}"/>
              </a:ext>
            </a:extLst>
          </p:cNvPr>
          <p:cNvSpPr>
            <a:spLocks/>
          </p:cNvSpPr>
          <p:nvPr/>
        </p:nvSpPr>
        <p:spPr bwMode="auto">
          <a:xfrm>
            <a:off x="8785993" y="5575353"/>
            <a:ext cx="520026" cy="723161"/>
          </a:xfrm>
          <a:custGeom>
            <a:avLst/>
            <a:gdLst>
              <a:gd name="T0" fmla="*/ 0 w 544"/>
              <a:gd name="T1" fmla="*/ 0 h 759"/>
              <a:gd name="T2" fmla="*/ 2147483647 w 544"/>
              <a:gd name="T3" fmla="*/ 0 h 759"/>
              <a:gd name="T4" fmla="*/ 2147483647 w 544"/>
              <a:gd name="T5" fmla="*/ 2147483647 h 759"/>
              <a:gd name="T6" fmla="*/ 0 w 544"/>
              <a:gd name="T7" fmla="*/ 2147483647 h 759"/>
              <a:gd name="T8" fmla="*/ 0 w 544"/>
              <a:gd name="T9" fmla="*/ 0 h 759"/>
              <a:gd name="T10" fmla="*/ 0 w 544"/>
              <a:gd name="T11" fmla="*/ 0 h 759"/>
              <a:gd name="T12" fmla="*/ 0 60000 65536"/>
              <a:gd name="T13" fmla="*/ 0 60000 65536"/>
              <a:gd name="T14" fmla="*/ 0 60000 65536"/>
              <a:gd name="T15" fmla="*/ 0 60000 65536"/>
              <a:gd name="T16" fmla="*/ 0 60000 65536"/>
              <a:gd name="T17" fmla="*/ 0 60000 65536"/>
              <a:gd name="T18" fmla="*/ 0 w 544"/>
              <a:gd name="T19" fmla="*/ 0 h 759"/>
              <a:gd name="T20" fmla="*/ 544 w 544"/>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544" h="759">
                <a:moveTo>
                  <a:pt x="0" y="0"/>
                </a:moveTo>
                <a:lnTo>
                  <a:pt x="544" y="0"/>
                </a:lnTo>
                <a:lnTo>
                  <a:pt x="544" y="759"/>
                </a:lnTo>
                <a:lnTo>
                  <a:pt x="0" y="759"/>
                </a:lnTo>
                <a:lnTo>
                  <a:pt x="0" y="0"/>
                </a:lnTo>
                <a:close/>
              </a:path>
            </a:pathLst>
          </a:custGeom>
          <a:noFill/>
          <a:ln w="19050">
            <a:solidFill>
              <a:schemeClr val="bg1">
                <a:lumMod val="85000"/>
              </a:scheme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2200"/>
              </a:lnSpc>
              <a:defRPr sz="1000"/>
            </a:pPr>
            <a:endParaRPr lang="zh-CN" altLang="en-US" sz="1800">
              <a:solidFill>
                <a:srgbClr val="000000"/>
              </a:solidFill>
              <a:cs typeface="+mn-ea"/>
              <a:sym typeface="+mn-lt"/>
            </a:endParaRPr>
          </a:p>
          <a:p>
            <a:pPr>
              <a:lnSpc>
                <a:spcPts val="2200"/>
              </a:lnSpc>
              <a:defRPr sz="1000"/>
            </a:pPr>
            <a:endParaRPr lang="zh-CN" altLang="en-US" sz="1800">
              <a:solidFill>
                <a:srgbClr val="000000"/>
              </a:solidFill>
              <a:cs typeface="+mn-ea"/>
              <a:sym typeface="+mn-lt"/>
            </a:endParaRPr>
          </a:p>
        </p:txBody>
      </p:sp>
      <p:sp>
        <p:nvSpPr>
          <p:cNvPr id="48" name="任意多边形: 形状 47">
            <a:extLst>
              <a:ext uri="{FF2B5EF4-FFF2-40B4-BE49-F238E27FC236}">
                <a16:creationId xmlns:a16="http://schemas.microsoft.com/office/drawing/2014/main" id="{15E81EB5-036E-4AD3-9EAD-74AEEDF9BD00}"/>
              </a:ext>
            </a:extLst>
          </p:cNvPr>
          <p:cNvSpPr/>
          <p:nvPr/>
        </p:nvSpPr>
        <p:spPr>
          <a:xfrm>
            <a:off x="6380908" y="4373334"/>
            <a:ext cx="1778000" cy="488950"/>
          </a:xfrm>
          <a:custGeom>
            <a:avLst/>
            <a:gdLst>
              <a:gd name="connsiteX0" fmla="*/ 0 w 2438400"/>
              <a:gd name="connsiteY0" fmla="*/ 476250 h 476250"/>
              <a:gd name="connsiteX1" fmla="*/ 476250 w 2438400"/>
              <a:gd name="connsiteY1" fmla="*/ 0 h 476250"/>
              <a:gd name="connsiteX2" fmla="*/ 2438400 w 2438400"/>
              <a:gd name="connsiteY2" fmla="*/ 0 h 476250"/>
              <a:gd name="connsiteX0" fmla="*/ 0 w 1778000"/>
              <a:gd name="connsiteY0" fmla="*/ 488950 h 488950"/>
              <a:gd name="connsiteX1" fmla="*/ 476250 w 1778000"/>
              <a:gd name="connsiteY1" fmla="*/ 12700 h 488950"/>
              <a:gd name="connsiteX2" fmla="*/ 1778000 w 1778000"/>
              <a:gd name="connsiteY2" fmla="*/ 0 h 488950"/>
            </a:gdLst>
            <a:ahLst/>
            <a:cxnLst>
              <a:cxn ang="0">
                <a:pos x="connsiteX0" y="connsiteY0"/>
              </a:cxn>
              <a:cxn ang="0">
                <a:pos x="connsiteX1" y="connsiteY1"/>
              </a:cxn>
              <a:cxn ang="0">
                <a:pos x="connsiteX2" y="connsiteY2"/>
              </a:cxn>
            </a:cxnLst>
            <a:rect l="l" t="t" r="r" b="b"/>
            <a:pathLst>
              <a:path w="1778000" h="488950">
                <a:moveTo>
                  <a:pt x="0" y="488950"/>
                </a:moveTo>
                <a:lnTo>
                  <a:pt x="476250" y="12700"/>
                </a:lnTo>
                <a:lnTo>
                  <a:pt x="1778000" y="0"/>
                </a:lnTo>
              </a:path>
            </a:pathLst>
          </a:custGeom>
          <a:noFill/>
          <a:ln w="28575">
            <a:solidFill>
              <a:schemeClr val="tx1">
                <a:lumMod val="85000"/>
                <a:lumOff val="15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7146B7E2-ED18-4B7B-93F4-9EE6A6C095B0}"/>
              </a:ext>
            </a:extLst>
          </p:cNvPr>
          <p:cNvSpPr txBox="1"/>
          <p:nvPr/>
        </p:nvSpPr>
        <p:spPr>
          <a:xfrm>
            <a:off x="8417562" y="3724757"/>
            <a:ext cx="2506129" cy="1539460"/>
          </a:xfrm>
          <a:prstGeom prst="rect">
            <a:avLst/>
          </a:prstGeom>
          <a:noFill/>
        </p:spPr>
        <p:txBody>
          <a:bodyPr wrap="square" rtlCol="0">
            <a:spAutoFit/>
          </a:bodyPr>
          <a:lstStyle/>
          <a:p>
            <a:pPr algn="l">
              <a:lnSpc>
                <a:spcPct val="130000"/>
              </a:lnSpc>
            </a:pPr>
            <a:r>
              <a:rPr lang="zh-CN" altLang="en-US" sz="2000" b="1" dirty="0">
                <a:solidFill>
                  <a:schemeClr val="accent1"/>
                </a:solidFill>
              </a:rPr>
              <a:t>南昌</a:t>
            </a:r>
            <a:endParaRPr lang="en-US" altLang="zh-CN" sz="2000" b="1" dirty="0">
              <a:solidFill>
                <a:schemeClr val="accent1"/>
              </a:solidFill>
            </a:endParaRPr>
          </a:p>
          <a:p>
            <a:pPr algn="l">
              <a:lnSpc>
                <a:spcPct val="130000"/>
              </a:lnSpc>
            </a:pPr>
            <a:r>
              <a:rPr lang="zh-CN" altLang="en-US" dirty="0">
                <a:solidFill>
                  <a:schemeClr val="tx1">
                    <a:lumMod val="85000"/>
                    <a:lumOff val="15000"/>
                  </a:schemeClr>
                </a:solidFill>
              </a:rPr>
              <a:t>江西省省会，八一起义红色圣地</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南昌大学所在地</a:t>
            </a:r>
          </a:p>
        </p:txBody>
      </p:sp>
    </p:spTree>
    <p:extLst>
      <p:ext uri="{BB962C8B-B14F-4D97-AF65-F5344CB8AC3E}">
        <p14:creationId xmlns:p14="http://schemas.microsoft.com/office/powerpoint/2010/main" val="2779316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组合 270">
            <a:extLst>
              <a:ext uri="{FF2B5EF4-FFF2-40B4-BE49-F238E27FC236}">
                <a16:creationId xmlns:a16="http://schemas.microsoft.com/office/drawing/2014/main" id="{293B66A0-341A-40B9-8FF6-7F4D1F3F49A1}"/>
              </a:ext>
            </a:extLst>
          </p:cNvPr>
          <p:cNvGrpSpPr/>
          <p:nvPr/>
        </p:nvGrpSpPr>
        <p:grpSpPr>
          <a:xfrm>
            <a:off x="2670629" y="-3913"/>
            <a:ext cx="6850742" cy="6865826"/>
            <a:chOff x="3557588" y="895350"/>
            <a:chExt cx="5046663" cy="5057775"/>
          </a:xfrm>
          <a:solidFill>
            <a:schemeClr val="bg1">
              <a:alpha val="10000"/>
            </a:schemeClr>
          </a:solidFill>
        </p:grpSpPr>
        <p:sp>
          <p:nvSpPr>
            <p:cNvPr id="272" name="Freeform 422">
              <a:extLst>
                <a:ext uri="{FF2B5EF4-FFF2-40B4-BE49-F238E27FC236}">
                  <a16:creationId xmlns:a16="http://schemas.microsoft.com/office/drawing/2014/main" id="{CC7201E2-4984-4B55-AD2D-FEBA70FA00BD}"/>
                </a:ext>
              </a:extLst>
            </p:cNvPr>
            <p:cNvSpPr>
              <a:spLocks noEditPoints="1"/>
            </p:cNvSpPr>
            <p:nvPr/>
          </p:nvSpPr>
          <p:spPr bwMode="auto">
            <a:xfrm>
              <a:off x="3557588" y="895350"/>
              <a:ext cx="5046663" cy="5057775"/>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423">
              <a:extLst>
                <a:ext uri="{FF2B5EF4-FFF2-40B4-BE49-F238E27FC236}">
                  <a16:creationId xmlns:a16="http://schemas.microsoft.com/office/drawing/2014/main" id="{578FBAA9-EE76-4FE4-AE67-68FFF7E98883}"/>
                </a:ext>
              </a:extLst>
            </p:cNvPr>
            <p:cNvSpPr>
              <a:spLocks noEditPoints="1"/>
            </p:cNvSpPr>
            <p:nvPr/>
          </p:nvSpPr>
          <p:spPr bwMode="auto">
            <a:xfrm>
              <a:off x="3736976" y="1106488"/>
              <a:ext cx="4713288" cy="4665663"/>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74" name="Freeform 424">
              <a:extLst>
                <a:ext uri="{FF2B5EF4-FFF2-40B4-BE49-F238E27FC236}">
                  <a16:creationId xmlns:a16="http://schemas.microsoft.com/office/drawing/2014/main" id="{83C93DCF-3093-4DB8-AE09-2605E9A61542}"/>
                </a:ext>
              </a:extLst>
            </p:cNvPr>
            <p:cNvSpPr>
              <a:spLocks/>
            </p:cNvSpPr>
            <p:nvPr/>
          </p:nvSpPr>
          <p:spPr bwMode="auto">
            <a:xfrm>
              <a:off x="5392738" y="1296988"/>
              <a:ext cx="115888" cy="163513"/>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425">
              <a:extLst>
                <a:ext uri="{FF2B5EF4-FFF2-40B4-BE49-F238E27FC236}">
                  <a16:creationId xmlns:a16="http://schemas.microsoft.com/office/drawing/2014/main" id="{47C3CCAD-32D9-426B-9A82-DCEE356610A7}"/>
                </a:ext>
              </a:extLst>
            </p:cNvPr>
            <p:cNvSpPr>
              <a:spLocks/>
            </p:cNvSpPr>
            <p:nvPr/>
          </p:nvSpPr>
          <p:spPr bwMode="auto">
            <a:xfrm>
              <a:off x="5449888" y="1501775"/>
              <a:ext cx="184150" cy="169863"/>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426">
              <a:extLst>
                <a:ext uri="{FF2B5EF4-FFF2-40B4-BE49-F238E27FC236}">
                  <a16:creationId xmlns:a16="http://schemas.microsoft.com/office/drawing/2014/main" id="{01DBF946-8C1E-481A-9579-D8ECBEAEC47E}"/>
                </a:ext>
              </a:extLst>
            </p:cNvPr>
            <p:cNvSpPr>
              <a:spLocks/>
            </p:cNvSpPr>
            <p:nvPr/>
          </p:nvSpPr>
          <p:spPr bwMode="auto">
            <a:xfrm>
              <a:off x="4595813" y="2016125"/>
              <a:ext cx="57150" cy="63500"/>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427">
              <a:extLst>
                <a:ext uri="{FF2B5EF4-FFF2-40B4-BE49-F238E27FC236}">
                  <a16:creationId xmlns:a16="http://schemas.microsoft.com/office/drawing/2014/main" id="{2EFB49B1-EEC5-45FD-BDC1-6E39731809F8}"/>
                </a:ext>
              </a:extLst>
            </p:cNvPr>
            <p:cNvSpPr>
              <a:spLocks/>
            </p:cNvSpPr>
            <p:nvPr/>
          </p:nvSpPr>
          <p:spPr bwMode="auto">
            <a:xfrm>
              <a:off x="6683376" y="2032000"/>
              <a:ext cx="125413" cy="127000"/>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428">
              <a:extLst>
                <a:ext uri="{FF2B5EF4-FFF2-40B4-BE49-F238E27FC236}">
                  <a16:creationId xmlns:a16="http://schemas.microsoft.com/office/drawing/2014/main" id="{8CC2F51F-9FEB-45E7-B67B-970E8E0206BD}"/>
                </a:ext>
              </a:extLst>
            </p:cNvPr>
            <p:cNvSpPr>
              <a:spLocks/>
            </p:cNvSpPr>
            <p:nvPr/>
          </p:nvSpPr>
          <p:spPr bwMode="auto">
            <a:xfrm>
              <a:off x="6035676" y="2049463"/>
              <a:ext cx="96838" cy="13017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429">
              <a:extLst>
                <a:ext uri="{FF2B5EF4-FFF2-40B4-BE49-F238E27FC236}">
                  <a16:creationId xmlns:a16="http://schemas.microsoft.com/office/drawing/2014/main" id="{40C07924-AF13-4C84-A3F8-FF88B9DC7A4E}"/>
                </a:ext>
              </a:extLst>
            </p:cNvPr>
            <p:cNvSpPr>
              <a:spLocks noEditPoints="1"/>
            </p:cNvSpPr>
            <p:nvPr/>
          </p:nvSpPr>
          <p:spPr bwMode="auto">
            <a:xfrm>
              <a:off x="6067426" y="2328863"/>
              <a:ext cx="92075" cy="153988"/>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430">
              <a:extLst>
                <a:ext uri="{FF2B5EF4-FFF2-40B4-BE49-F238E27FC236}">
                  <a16:creationId xmlns:a16="http://schemas.microsoft.com/office/drawing/2014/main" id="{7B129BB0-3B6C-4150-BCDD-EF7A4450D23C}"/>
                </a:ext>
              </a:extLst>
            </p:cNvPr>
            <p:cNvSpPr>
              <a:spLocks noEditPoints="1"/>
            </p:cNvSpPr>
            <p:nvPr/>
          </p:nvSpPr>
          <p:spPr bwMode="auto">
            <a:xfrm>
              <a:off x="7402513" y="2471738"/>
              <a:ext cx="119063" cy="58738"/>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431">
              <a:extLst>
                <a:ext uri="{FF2B5EF4-FFF2-40B4-BE49-F238E27FC236}">
                  <a16:creationId xmlns:a16="http://schemas.microsoft.com/office/drawing/2014/main" id="{DE36C932-D90D-4BAA-A79C-6E171C97F6B2}"/>
                </a:ext>
              </a:extLst>
            </p:cNvPr>
            <p:cNvSpPr>
              <a:spLocks noEditPoints="1"/>
            </p:cNvSpPr>
            <p:nvPr/>
          </p:nvSpPr>
          <p:spPr bwMode="auto">
            <a:xfrm>
              <a:off x="5773738" y="2611438"/>
              <a:ext cx="150813" cy="190500"/>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432">
              <a:extLst>
                <a:ext uri="{FF2B5EF4-FFF2-40B4-BE49-F238E27FC236}">
                  <a16:creationId xmlns:a16="http://schemas.microsoft.com/office/drawing/2014/main" id="{AA1F21FF-8864-42FE-904A-8BE96B07F685}"/>
                </a:ext>
              </a:extLst>
            </p:cNvPr>
            <p:cNvSpPr>
              <a:spLocks noEditPoints="1"/>
            </p:cNvSpPr>
            <p:nvPr/>
          </p:nvSpPr>
          <p:spPr bwMode="auto">
            <a:xfrm>
              <a:off x="7048501" y="2673350"/>
              <a:ext cx="134938" cy="125413"/>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433">
              <a:extLst>
                <a:ext uri="{FF2B5EF4-FFF2-40B4-BE49-F238E27FC236}">
                  <a16:creationId xmlns:a16="http://schemas.microsoft.com/office/drawing/2014/main" id="{D386C3EE-9D62-4A06-A9F7-CFFC0B2FCB22}"/>
                </a:ext>
              </a:extLst>
            </p:cNvPr>
            <p:cNvSpPr>
              <a:spLocks/>
            </p:cNvSpPr>
            <p:nvPr/>
          </p:nvSpPr>
          <p:spPr bwMode="auto">
            <a:xfrm>
              <a:off x="5262563" y="2805113"/>
              <a:ext cx="115888" cy="177800"/>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434">
              <a:extLst>
                <a:ext uri="{FF2B5EF4-FFF2-40B4-BE49-F238E27FC236}">
                  <a16:creationId xmlns:a16="http://schemas.microsoft.com/office/drawing/2014/main" id="{456BC5C1-4E39-45C2-8374-D316BAC56433}"/>
                </a:ext>
              </a:extLst>
            </p:cNvPr>
            <p:cNvSpPr>
              <a:spLocks noEditPoints="1"/>
            </p:cNvSpPr>
            <p:nvPr/>
          </p:nvSpPr>
          <p:spPr bwMode="auto">
            <a:xfrm>
              <a:off x="7462838" y="2843213"/>
              <a:ext cx="163513" cy="13017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435">
              <a:extLst>
                <a:ext uri="{FF2B5EF4-FFF2-40B4-BE49-F238E27FC236}">
                  <a16:creationId xmlns:a16="http://schemas.microsoft.com/office/drawing/2014/main" id="{00521880-EA16-4597-83CC-A3FBB1037FBE}"/>
                </a:ext>
              </a:extLst>
            </p:cNvPr>
            <p:cNvSpPr>
              <a:spLocks noEditPoints="1"/>
            </p:cNvSpPr>
            <p:nvPr/>
          </p:nvSpPr>
          <p:spPr bwMode="auto">
            <a:xfrm>
              <a:off x="6469063" y="2890838"/>
              <a:ext cx="125413" cy="157163"/>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436">
              <a:extLst>
                <a:ext uri="{FF2B5EF4-FFF2-40B4-BE49-F238E27FC236}">
                  <a16:creationId xmlns:a16="http://schemas.microsoft.com/office/drawing/2014/main" id="{3D0716FB-BD62-4EF9-AC5C-979E7C1BA01B}"/>
                </a:ext>
              </a:extLst>
            </p:cNvPr>
            <p:cNvSpPr>
              <a:spLocks noEditPoints="1"/>
            </p:cNvSpPr>
            <p:nvPr/>
          </p:nvSpPr>
          <p:spPr bwMode="auto">
            <a:xfrm>
              <a:off x="7562851" y="3063875"/>
              <a:ext cx="196850" cy="168275"/>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437">
              <a:extLst>
                <a:ext uri="{FF2B5EF4-FFF2-40B4-BE49-F238E27FC236}">
                  <a16:creationId xmlns:a16="http://schemas.microsoft.com/office/drawing/2014/main" id="{9510D81C-DE28-4E78-BC1C-49A21DA60CFB}"/>
                </a:ext>
              </a:extLst>
            </p:cNvPr>
            <p:cNvSpPr>
              <a:spLocks noEditPoints="1"/>
            </p:cNvSpPr>
            <p:nvPr/>
          </p:nvSpPr>
          <p:spPr bwMode="auto">
            <a:xfrm>
              <a:off x="6846888" y="3128963"/>
              <a:ext cx="927100" cy="555625"/>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438">
              <a:extLst>
                <a:ext uri="{FF2B5EF4-FFF2-40B4-BE49-F238E27FC236}">
                  <a16:creationId xmlns:a16="http://schemas.microsoft.com/office/drawing/2014/main" id="{A7F7AEE0-89F0-4A5B-BC91-E141DEBE2BF6}"/>
                </a:ext>
              </a:extLst>
            </p:cNvPr>
            <p:cNvSpPr>
              <a:spLocks noEditPoints="1"/>
            </p:cNvSpPr>
            <p:nvPr/>
          </p:nvSpPr>
          <p:spPr bwMode="auto">
            <a:xfrm>
              <a:off x="5808663" y="3163888"/>
              <a:ext cx="160338" cy="220663"/>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439">
              <a:extLst>
                <a:ext uri="{FF2B5EF4-FFF2-40B4-BE49-F238E27FC236}">
                  <a16:creationId xmlns:a16="http://schemas.microsoft.com/office/drawing/2014/main" id="{C69F4F98-418C-428B-AB4C-B16441930138}"/>
                </a:ext>
              </a:extLst>
            </p:cNvPr>
            <p:cNvSpPr>
              <a:spLocks/>
            </p:cNvSpPr>
            <p:nvPr/>
          </p:nvSpPr>
          <p:spPr bwMode="auto">
            <a:xfrm>
              <a:off x="7510463" y="3232150"/>
              <a:ext cx="76200" cy="50800"/>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440">
              <a:extLst>
                <a:ext uri="{FF2B5EF4-FFF2-40B4-BE49-F238E27FC236}">
                  <a16:creationId xmlns:a16="http://schemas.microsoft.com/office/drawing/2014/main" id="{81C3E7DD-BCA6-4831-A548-DEA104A022AA}"/>
                </a:ext>
              </a:extLst>
            </p:cNvPr>
            <p:cNvSpPr>
              <a:spLocks noEditPoints="1"/>
            </p:cNvSpPr>
            <p:nvPr/>
          </p:nvSpPr>
          <p:spPr bwMode="auto">
            <a:xfrm>
              <a:off x="7048501" y="3248025"/>
              <a:ext cx="241300" cy="211138"/>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441">
              <a:extLst>
                <a:ext uri="{FF2B5EF4-FFF2-40B4-BE49-F238E27FC236}">
                  <a16:creationId xmlns:a16="http://schemas.microsoft.com/office/drawing/2014/main" id="{1078B4AC-75AA-476D-B651-BDD5B8869A99}"/>
                </a:ext>
              </a:extLst>
            </p:cNvPr>
            <p:cNvSpPr>
              <a:spLocks noEditPoints="1"/>
            </p:cNvSpPr>
            <p:nvPr/>
          </p:nvSpPr>
          <p:spPr bwMode="auto">
            <a:xfrm>
              <a:off x="7483476" y="3357563"/>
              <a:ext cx="136525" cy="133350"/>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442">
              <a:extLst>
                <a:ext uri="{FF2B5EF4-FFF2-40B4-BE49-F238E27FC236}">
                  <a16:creationId xmlns:a16="http://schemas.microsoft.com/office/drawing/2014/main" id="{6B1BBCEF-E746-47C1-B0DE-8E7F2D87C3A1}"/>
                </a:ext>
              </a:extLst>
            </p:cNvPr>
            <p:cNvSpPr>
              <a:spLocks/>
            </p:cNvSpPr>
            <p:nvPr/>
          </p:nvSpPr>
          <p:spPr bwMode="auto">
            <a:xfrm>
              <a:off x="6219826" y="3429000"/>
              <a:ext cx="119063" cy="354013"/>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443">
              <a:extLst>
                <a:ext uri="{FF2B5EF4-FFF2-40B4-BE49-F238E27FC236}">
                  <a16:creationId xmlns:a16="http://schemas.microsoft.com/office/drawing/2014/main" id="{24CA6482-2390-47B2-9501-630182C42BA2}"/>
                </a:ext>
              </a:extLst>
            </p:cNvPr>
            <p:cNvSpPr>
              <a:spLocks noEditPoints="1"/>
            </p:cNvSpPr>
            <p:nvPr/>
          </p:nvSpPr>
          <p:spPr bwMode="auto">
            <a:xfrm>
              <a:off x="5103813" y="3559175"/>
              <a:ext cx="92075" cy="176213"/>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444">
              <a:extLst>
                <a:ext uri="{FF2B5EF4-FFF2-40B4-BE49-F238E27FC236}">
                  <a16:creationId xmlns:a16="http://schemas.microsoft.com/office/drawing/2014/main" id="{A16FE2B6-4106-4427-A55D-79AA8B4AF103}"/>
                </a:ext>
              </a:extLst>
            </p:cNvPr>
            <p:cNvSpPr>
              <a:spLocks noEditPoints="1"/>
            </p:cNvSpPr>
            <p:nvPr/>
          </p:nvSpPr>
          <p:spPr bwMode="auto">
            <a:xfrm>
              <a:off x="6394451" y="3575050"/>
              <a:ext cx="646113" cy="612775"/>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445">
              <a:extLst>
                <a:ext uri="{FF2B5EF4-FFF2-40B4-BE49-F238E27FC236}">
                  <a16:creationId xmlns:a16="http://schemas.microsoft.com/office/drawing/2014/main" id="{5C913B76-0153-4758-85B2-AD1BCF6DF375}"/>
                </a:ext>
              </a:extLst>
            </p:cNvPr>
            <p:cNvSpPr>
              <a:spLocks/>
            </p:cNvSpPr>
            <p:nvPr/>
          </p:nvSpPr>
          <p:spPr bwMode="auto">
            <a:xfrm>
              <a:off x="6127751" y="3762375"/>
              <a:ext cx="95250" cy="276225"/>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446">
              <a:extLst>
                <a:ext uri="{FF2B5EF4-FFF2-40B4-BE49-F238E27FC236}">
                  <a16:creationId xmlns:a16="http://schemas.microsoft.com/office/drawing/2014/main" id="{570EDB9F-04DD-4E87-9F6C-2CE5A02F0B71}"/>
                </a:ext>
              </a:extLst>
            </p:cNvPr>
            <p:cNvSpPr>
              <a:spLocks noEditPoints="1"/>
            </p:cNvSpPr>
            <p:nvPr/>
          </p:nvSpPr>
          <p:spPr bwMode="auto">
            <a:xfrm>
              <a:off x="5705476" y="3878263"/>
              <a:ext cx="180975" cy="169863"/>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447">
              <a:extLst>
                <a:ext uri="{FF2B5EF4-FFF2-40B4-BE49-F238E27FC236}">
                  <a16:creationId xmlns:a16="http://schemas.microsoft.com/office/drawing/2014/main" id="{313C528C-855C-424B-A9C1-8D37E85D76A0}"/>
                </a:ext>
              </a:extLst>
            </p:cNvPr>
            <p:cNvSpPr>
              <a:spLocks noEditPoints="1"/>
            </p:cNvSpPr>
            <p:nvPr/>
          </p:nvSpPr>
          <p:spPr bwMode="auto">
            <a:xfrm>
              <a:off x="6778626" y="3925888"/>
              <a:ext cx="133350" cy="115888"/>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448">
              <a:extLst>
                <a:ext uri="{FF2B5EF4-FFF2-40B4-BE49-F238E27FC236}">
                  <a16:creationId xmlns:a16="http://schemas.microsoft.com/office/drawing/2014/main" id="{0F134A1C-799D-4459-8825-99CC179FDDD3}"/>
                </a:ext>
              </a:extLst>
            </p:cNvPr>
            <p:cNvSpPr>
              <a:spLocks/>
            </p:cNvSpPr>
            <p:nvPr/>
          </p:nvSpPr>
          <p:spPr bwMode="auto">
            <a:xfrm>
              <a:off x="5449888" y="4719638"/>
              <a:ext cx="160338" cy="211138"/>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449">
              <a:extLst>
                <a:ext uri="{FF2B5EF4-FFF2-40B4-BE49-F238E27FC236}">
                  <a16:creationId xmlns:a16="http://schemas.microsoft.com/office/drawing/2014/main" id="{20A1A43F-CCE7-48C1-8F22-DCEA8A42EC08}"/>
                </a:ext>
              </a:extLst>
            </p:cNvPr>
            <p:cNvSpPr>
              <a:spLocks noEditPoints="1"/>
            </p:cNvSpPr>
            <p:nvPr/>
          </p:nvSpPr>
          <p:spPr bwMode="auto">
            <a:xfrm>
              <a:off x="5781676" y="4722813"/>
              <a:ext cx="295275" cy="228600"/>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450">
              <a:extLst>
                <a:ext uri="{FF2B5EF4-FFF2-40B4-BE49-F238E27FC236}">
                  <a16:creationId xmlns:a16="http://schemas.microsoft.com/office/drawing/2014/main" id="{B0BBC250-F130-4AC1-8EB5-A2681683B7C9}"/>
                </a:ext>
              </a:extLst>
            </p:cNvPr>
            <p:cNvSpPr>
              <a:spLocks/>
            </p:cNvSpPr>
            <p:nvPr/>
          </p:nvSpPr>
          <p:spPr bwMode="auto">
            <a:xfrm>
              <a:off x="6135688" y="4722813"/>
              <a:ext cx="285750" cy="211138"/>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451">
              <a:extLst>
                <a:ext uri="{FF2B5EF4-FFF2-40B4-BE49-F238E27FC236}">
                  <a16:creationId xmlns:a16="http://schemas.microsoft.com/office/drawing/2014/main" id="{D5B4AC33-C98A-451B-A6C8-DA652A01927F}"/>
                </a:ext>
              </a:extLst>
            </p:cNvPr>
            <p:cNvSpPr>
              <a:spLocks/>
            </p:cNvSpPr>
            <p:nvPr/>
          </p:nvSpPr>
          <p:spPr bwMode="auto">
            <a:xfrm>
              <a:off x="6543676" y="4719638"/>
              <a:ext cx="160338" cy="211138"/>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452">
              <a:extLst>
                <a:ext uri="{FF2B5EF4-FFF2-40B4-BE49-F238E27FC236}">
                  <a16:creationId xmlns:a16="http://schemas.microsoft.com/office/drawing/2014/main" id="{CBDE8086-29AE-4753-B936-C7573ED1C513}"/>
                </a:ext>
              </a:extLst>
            </p:cNvPr>
            <p:cNvSpPr>
              <a:spLocks/>
            </p:cNvSpPr>
            <p:nvPr/>
          </p:nvSpPr>
          <p:spPr bwMode="auto">
            <a:xfrm>
              <a:off x="4922838" y="5100638"/>
              <a:ext cx="68263" cy="92075"/>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26A1BE64-2C25-42EE-AE21-F3EA478A70D4}"/>
              </a:ext>
            </a:extLst>
          </p:cNvPr>
          <p:cNvGrpSpPr/>
          <p:nvPr/>
        </p:nvGrpSpPr>
        <p:grpSpPr>
          <a:xfrm>
            <a:off x="1843315" y="2545581"/>
            <a:ext cx="8518557" cy="1284733"/>
            <a:chOff x="1843315" y="2827485"/>
            <a:chExt cx="8518557" cy="1284733"/>
          </a:xfrm>
        </p:grpSpPr>
        <p:cxnSp>
          <p:nvCxnSpPr>
            <p:cNvPr id="5" name="直接连接符 4">
              <a:extLst>
                <a:ext uri="{FF2B5EF4-FFF2-40B4-BE49-F238E27FC236}">
                  <a16:creationId xmlns:a16="http://schemas.microsoft.com/office/drawing/2014/main" id="{7FCFB403-0EAF-485C-B292-39EE6DFBF00A}"/>
                </a:ext>
              </a:extLst>
            </p:cNvPr>
            <p:cNvCxnSpPr/>
            <p:nvPr/>
          </p:nvCxnSpPr>
          <p:spPr>
            <a:xfrm>
              <a:off x="1843315" y="4112218"/>
              <a:ext cx="8505371" cy="0"/>
            </a:xfrm>
            <a:prstGeom prst="line">
              <a:avLst/>
            </a:prstGeom>
            <a:ln w="38100">
              <a:gradFill flip="none" rotWithShape="1">
                <a:gsLst>
                  <a:gs pos="8300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ECE45C8-1E09-4EA7-B73E-B17BFBDAD296}"/>
                </a:ext>
              </a:extLst>
            </p:cNvPr>
            <p:cNvSpPr txBox="1"/>
            <p:nvPr/>
          </p:nvSpPr>
          <p:spPr>
            <a:xfrm>
              <a:off x="1856501" y="2827485"/>
              <a:ext cx="8505371" cy="1107996"/>
            </a:xfrm>
            <a:prstGeom prst="rect">
              <a:avLst/>
            </a:prstGeom>
            <a:noFill/>
          </p:spPr>
          <p:txBody>
            <a:bodyPr wrap="square" rtlCol="0">
              <a:spAutoFit/>
            </a:bodyPr>
            <a:lstStyle/>
            <a:p>
              <a:pPr algn="dist"/>
              <a:r>
                <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格物致新</a:t>
              </a:r>
              <a:r>
                <a:rPr lang="en-US" altLang="zh-CN"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厚德泽人</a:t>
              </a:r>
            </a:p>
          </p:txBody>
        </p:sp>
      </p:grpSp>
      <p:sp>
        <p:nvSpPr>
          <p:cNvPr id="44" name="文本框 43">
            <a:extLst>
              <a:ext uri="{FF2B5EF4-FFF2-40B4-BE49-F238E27FC236}">
                <a16:creationId xmlns:a16="http://schemas.microsoft.com/office/drawing/2014/main" id="{90166F34-A580-4B70-A535-C8A91E09FB11}"/>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grpSp>
        <p:nvGrpSpPr>
          <p:cNvPr id="46" name="组合 45">
            <a:extLst>
              <a:ext uri="{FF2B5EF4-FFF2-40B4-BE49-F238E27FC236}">
                <a16:creationId xmlns:a16="http://schemas.microsoft.com/office/drawing/2014/main" id="{2214F1DA-23C8-4605-9AF3-50BCEA031D4D}"/>
              </a:ext>
            </a:extLst>
          </p:cNvPr>
          <p:cNvGrpSpPr/>
          <p:nvPr/>
        </p:nvGrpSpPr>
        <p:grpSpPr>
          <a:xfrm>
            <a:off x="5385465" y="599660"/>
            <a:ext cx="1421070" cy="1424198"/>
            <a:chOff x="3557588" y="895350"/>
            <a:chExt cx="5046663" cy="5057775"/>
          </a:xfrm>
          <a:solidFill>
            <a:schemeClr val="bg1"/>
          </a:solidFill>
        </p:grpSpPr>
        <p:sp>
          <p:nvSpPr>
            <p:cNvPr id="47" name="Freeform 422">
              <a:extLst>
                <a:ext uri="{FF2B5EF4-FFF2-40B4-BE49-F238E27FC236}">
                  <a16:creationId xmlns:a16="http://schemas.microsoft.com/office/drawing/2014/main" id="{BEADA4AD-3AC2-4435-8A6E-4BBEC7B6F1C4}"/>
                </a:ext>
              </a:extLst>
            </p:cNvPr>
            <p:cNvSpPr>
              <a:spLocks noEditPoints="1"/>
            </p:cNvSpPr>
            <p:nvPr/>
          </p:nvSpPr>
          <p:spPr bwMode="auto">
            <a:xfrm>
              <a:off x="3557588" y="895350"/>
              <a:ext cx="5046663" cy="5057775"/>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3">
              <a:extLst>
                <a:ext uri="{FF2B5EF4-FFF2-40B4-BE49-F238E27FC236}">
                  <a16:creationId xmlns:a16="http://schemas.microsoft.com/office/drawing/2014/main" id="{7A2AA8BF-6F09-4FEA-BF05-9AE36A4A0859}"/>
                </a:ext>
              </a:extLst>
            </p:cNvPr>
            <p:cNvSpPr>
              <a:spLocks noEditPoints="1"/>
            </p:cNvSpPr>
            <p:nvPr/>
          </p:nvSpPr>
          <p:spPr bwMode="auto">
            <a:xfrm>
              <a:off x="3736976" y="1106488"/>
              <a:ext cx="4713288" cy="4665663"/>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 name="Freeform 424">
              <a:extLst>
                <a:ext uri="{FF2B5EF4-FFF2-40B4-BE49-F238E27FC236}">
                  <a16:creationId xmlns:a16="http://schemas.microsoft.com/office/drawing/2014/main" id="{A25EB71C-9DE3-49D7-B1BB-461A065DFBA1}"/>
                </a:ext>
              </a:extLst>
            </p:cNvPr>
            <p:cNvSpPr>
              <a:spLocks/>
            </p:cNvSpPr>
            <p:nvPr/>
          </p:nvSpPr>
          <p:spPr bwMode="auto">
            <a:xfrm>
              <a:off x="5392738" y="1296988"/>
              <a:ext cx="115888" cy="163513"/>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25">
              <a:extLst>
                <a:ext uri="{FF2B5EF4-FFF2-40B4-BE49-F238E27FC236}">
                  <a16:creationId xmlns:a16="http://schemas.microsoft.com/office/drawing/2014/main" id="{28B1CD11-7215-495E-A36E-F3747F0750AD}"/>
                </a:ext>
              </a:extLst>
            </p:cNvPr>
            <p:cNvSpPr>
              <a:spLocks/>
            </p:cNvSpPr>
            <p:nvPr/>
          </p:nvSpPr>
          <p:spPr bwMode="auto">
            <a:xfrm>
              <a:off x="5449888" y="1501775"/>
              <a:ext cx="184150" cy="169863"/>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26">
              <a:extLst>
                <a:ext uri="{FF2B5EF4-FFF2-40B4-BE49-F238E27FC236}">
                  <a16:creationId xmlns:a16="http://schemas.microsoft.com/office/drawing/2014/main" id="{371E12E3-56E1-4F55-A4C0-52B8B13CD94D}"/>
                </a:ext>
              </a:extLst>
            </p:cNvPr>
            <p:cNvSpPr>
              <a:spLocks/>
            </p:cNvSpPr>
            <p:nvPr/>
          </p:nvSpPr>
          <p:spPr bwMode="auto">
            <a:xfrm>
              <a:off x="4595813" y="2016125"/>
              <a:ext cx="57150" cy="63500"/>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27">
              <a:extLst>
                <a:ext uri="{FF2B5EF4-FFF2-40B4-BE49-F238E27FC236}">
                  <a16:creationId xmlns:a16="http://schemas.microsoft.com/office/drawing/2014/main" id="{D4923E63-FCCE-466F-8E8F-25631696E0C3}"/>
                </a:ext>
              </a:extLst>
            </p:cNvPr>
            <p:cNvSpPr>
              <a:spLocks/>
            </p:cNvSpPr>
            <p:nvPr/>
          </p:nvSpPr>
          <p:spPr bwMode="auto">
            <a:xfrm>
              <a:off x="6683376" y="2032000"/>
              <a:ext cx="125413" cy="127000"/>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28">
              <a:extLst>
                <a:ext uri="{FF2B5EF4-FFF2-40B4-BE49-F238E27FC236}">
                  <a16:creationId xmlns:a16="http://schemas.microsoft.com/office/drawing/2014/main" id="{12DA6087-B66D-4F31-B296-D9E8E107906C}"/>
                </a:ext>
              </a:extLst>
            </p:cNvPr>
            <p:cNvSpPr>
              <a:spLocks/>
            </p:cNvSpPr>
            <p:nvPr/>
          </p:nvSpPr>
          <p:spPr bwMode="auto">
            <a:xfrm>
              <a:off x="6035676" y="2049463"/>
              <a:ext cx="96838" cy="13017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9">
              <a:extLst>
                <a:ext uri="{FF2B5EF4-FFF2-40B4-BE49-F238E27FC236}">
                  <a16:creationId xmlns:a16="http://schemas.microsoft.com/office/drawing/2014/main" id="{F1D58ED5-0758-480C-A7E6-F0625BC73D65}"/>
                </a:ext>
              </a:extLst>
            </p:cNvPr>
            <p:cNvSpPr>
              <a:spLocks noEditPoints="1"/>
            </p:cNvSpPr>
            <p:nvPr/>
          </p:nvSpPr>
          <p:spPr bwMode="auto">
            <a:xfrm>
              <a:off x="6067426" y="2328863"/>
              <a:ext cx="92075" cy="153988"/>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0">
              <a:extLst>
                <a:ext uri="{FF2B5EF4-FFF2-40B4-BE49-F238E27FC236}">
                  <a16:creationId xmlns:a16="http://schemas.microsoft.com/office/drawing/2014/main" id="{71E143C1-16BC-41AF-8F34-EFCF19E51B42}"/>
                </a:ext>
              </a:extLst>
            </p:cNvPr>
            <p:cNvSpPr>
              <a:spLocks noEditPoints="1"/>
            </p:cNvSpPr>
            <p:nvPr/>
          </p:nvSpPr>
          <p:spPr bwMode="auto">
            <a:xfrm>
              <a:off x="7402513" y="2471738"/>
              <a:ext cx="119063" cy="58738"/>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31">
              <a:extLst>
                <a:ext uri="{FF2B5EF4-FFF2-40B4-BE49-F238E27FC236}">
                  <a16:creationId xmlns:a16="http://schemas.microsoft.com/office/drawing/2014/main" id="{0769A154-3F51-4295-8C0B-9176D926DC48}"/>
                </a:ext>
              </a:extLst>
            </p:cNvPr>
            <p:cNvSpPr>
              <a:spLocks noEditPoints="1"/>
            </p:cNvSpPr>
            <p:nvPr/>
          </p:nvSpPr>
          <p:spPr bwMode="auto">
            <a:xfrm>
              <a:off x="5773738" y="2611438"/>
              <a:ext cx="150813" cy="190500"/>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32">
              <a:extLst>
                <a:ext uri="{FF2B5EF4-FFF2-40B4-BE49-F238E27FC236}">
                  <a16:creationId xmlns:a16="http://schemas.microsoft.com/office/drawing/2014/main" id="{5EE9255E-28CC-4518-82F8-8B2A55F6B911}"/>
                </a:ext>
              </a:extLst>
            </p:cNvPr>
            <p:cNvSpPr>
              <a:spLocks noEditPoints="1"/>
            </p:cNvSpPr>
            <p:nvPr/>
          </p:nvSpPr>
          <p:spPr bwMode="auto">
            <a:xfrm>
              <a:off x="7048501" y="2673350"/>
              <a:ext cx="134938" cy="125413"/>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33">
              <a:extLst>
                <a:ext uri="{FF2B5EF4-FFF2-40B4-BE49-F238E27FC236}">
                  <a16:creationId xmlns:a16="http://schemas.microsoft.com/office/drawing/2014/main" id="{0CFBF252-80EA-4227-AA8E-B51BA813E4EC}"/>
                </a:ext>
              </a:extLst>
            </p:cNvPr>
            <p:cNvSpPr>
              <a:spLocks/>
            </p:cNvSpPr>
            <p:nvPr/>
          </p:nvSpPr>
          <p:spPr bwMode="auto">
            <a:xfrm>
              <a:off x="5262563" y="2805113"/>
              <a:ext cx="115888" cy="177800"/>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34">
              <a:extLst>
                <a:ext uri="{FF2B5EF4-FFF2-40B4-BE49-F238E27FC236}">
                  <a16:creationId xmlns:a16="http://schemas.microsoft.com/office/drawing/2014/main" id="{47EA46AA-56F9-4FE3-A0C2-15AA8F2DDB62}"/>
                </a:ext>
              </a:extLst>
            </p:cNvPr>
            <p:cNvSpPr>
              <a:spLocks noEditPoints="1"/>
            </p:cNvSpPr>
            <p:nvPr/>
          </p:nvSpPr>
          <p:spPr bwMode="auto">
            <a:xfrm>
              <a:off x="7462838" y="2843213"/>
              <a:ext cx="163513" cy="13017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5">
              <a:extLst>
                <a:ext uri="{FF2B5EF4-FFF2-40B4-BE49-F238E27FC236}">
                  <a16:creationId xmlns:a16="http://schemas.microsoft.com/office/drawing/2014/main" id="{55E3DBA2-428E-49AC-9675-E51147180571}"/>
                </a:ext>
              </a:extLst>
            </p:cNvPr>
            <p:cNvSpPr>
              <a:spLocks noEditPoints="1"/>
            </p:cNvSpPr>
            <p:nvPr/>
          </p:nvSpPr>
          <p:spPr bwMode="auto">
            <a:xfrm>
              <a:off x="6469063" y="2890838"/>
              <a:ext cx="125413" cy="157163"/>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36">
              <a:extLst>
                <a:ext uri="{FF2B5EF4-FFF2-40B4-BE49-F238E27FC236}">
                  <a16:creationId xmlns:a16="http://schemas.microsoft.com/office/drawing/2014/main" id="{12067114-EF85-441B-B622-9E64C9E720C8}"/>
                </a:ext>
              </a:extLst>
            </p:cNvPr>
            <p:cNvSpPr>
              <a:spLocks noEditPoints="1"/>
            </p:cNvSpPr>
            <p:nvPr/>
          </p:nvSpPr>
          <p:spPr bwMode="auto">
            <a:xfrm>
              <a:off x="7562851" y="3063875"/>
              <a:ext cx="196850" cy="168275"/>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37">
              <a:extLst>
                <a:ext uri="{FF2B5EF4-FFF2-40B4-BE49-F238E27FC236}">
                  <a16:creationId xmlns:a16="http://schemas.microsoft.com/office/drawing/2014/main" id="{1D1AAF47-E228-4125-B667-0F2415D2A71A}"/>
                </a:ext>
              </a:extLst>
            </p:cNvPr>
            <p:cNvSpPr>
              <a:spLocks noEditPoints="1"/>
            </p:cNvSpPr>
            <p:nvPr/>
          </p:nvSpPr>
          <p:spPr bwMode="auto">
            <a:xfrm>
              <a:off x="6846888" y="3128963"/>
              <a:ext cx="927100" cy="555625"/>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38">
              <a:extLst>
                <a:ext uri="{FF2B5EF4-FFF2-40B4-BE49-F238E27FC236}">
                  <a16:creationId xmlns:a16="http://schemas.microsoft.com/office/drawing/2014/main" id="{5AFA1063-D52E-43A5-A40B-2DC97C1E397B}"/>
                </a:ext>
              </a:extLst>
            </p:cNvPr>
            <p:cNvSpPr>
              <a:spLocks noEditPoints="1"/>
            </p:cNvSpPr>
            <p:nvPr/>
          </p:nvSpPr>
          <p:spPr bwMode="auto">
            <a:xfrm>
              <a:off x="5808663" y="3163888"/>
              <a:ext cx="160338" cy="220663"/>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39">
              <a:extLst>
                <a:ext uri="{FF2B5EF4-FFF2-40B4-BE49-F238E27FC236}">
                  <a16:creationId xmlns:a16="http://schemas.microsoft.com/office/drawing/2014/main" id="{0285350A-5EF9-4188-B17A-BC6F8F926055}"/>
                </a:ext>
              </a:extLst>
            </p:cNvPr>
            <p:cNvSpPr>
              <a:spLocks/>
            </p:cNvSpPr>
            <p:nvPr/>
          </p:nvSpPr>
          <p:spPr bwMode="auto">
            <a:xfrm>
              <a:off x="7510463" y="3232150"/>
              <a:ext cx="76200" cy="50800"/>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40">
              <a:extLst>
                <a:ext uri="{FF2B5EF4-FFF2-40B4-BE49-F238E27FC236}">
                  <a16:creationId xmlns:a16="http://schemas.microsoft.com/office/drawing/2014/main" id="{81B402E8-5C31-4515-A5C4-45158C253DD0}"/>
                </a:ext>
              </a:extLst>
            </p:cNvPr>
            <p:cNvSpPr>
              <a:spLocks noEditPoints="1"/>
            </p:cNvSpPr>
            <p:nvPr/>
          </p:nvSpPr>
          <p:spPr bwMode="auto">
            <a:xfrm>
              <a:off x="7048501" y="3248025"/>
              <a:ext cx="241300" cy="211138"/>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41">
              <a:extLst>
                <a:ext uri="{FF2B5EF4-FFF2-40B4-BE49-F238E27FC236}">
                  <a16:creationId xmlns:a16="http://schemas.microsoft.com/office/drawing/2014/main" id="{17994BE0-8D91-4FC5-A1DF-E77D65041D97}"/>
                </a:ext>
              </a:extLst>
            </p:cNvPr>
            <p:cNvSpPr>
              <a:spLocks noEditPoints="1"/>
            </p:cNvSpPr>
            <p:nvPr/>
          </p:nvSpPr>
          <p:spPr bwMode="auto">
            <a:xfrm>
              <a:off x="7483476" y="3357563"/>
              <a:ext cx="136525" cy="133350"/>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42">
              <a:extLst>
                <a:ext uri="{FF2B5EF4-FFF2-40B4-BE49-F238E27FC236}">
                  <a16:creationId xmlns:a16="http://schemas.microsoft.com/office/drawing/2014/main" id="{F1816B4C-F3FA-4825-AD40-BEABF3C7B013}"/>
                </a:ext>
              </a:extLst>
            </p:cNvPr>
            <p:cNvSpPr>
              <a:spLocks/>
            </p:cNvSpPr>
            <p:nvPr/>
          </p:nvSpPr>
          <p:spPr bwMode="auto">
            <a:xfrm>
              <a:off x="6219826" y="3429000"/>
              <a:ext cx="119063" cy="354013"/>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43">
              <a:extLst>
                <a:ext uri="{FF2B5EF4-FFF2-40B4-BE49-F238E27FC236}">
                  <a16:creationId xmlns:a16="http://schemas.microsoft.com/office/drawing/2014/main" id="{4A40788D-FE38-4FF2-9516-799F1DE2C459}"/>
                </a:ext>
              </a:extLst>
            </p:cNvPr>
            <p:cNvSpPr>
              <a:spLocks noEditPoints="1"/>
            </p:cNvSpPr>
            <p:nvPr/>
          </p:nvSpPr>
          <p:spPr bwMode="auto">
            <a:xfrm>
              <a:off x="5103813" y="3559175"/>
              <a:ext cx="92075" cy="176213"/>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44">
              <a:extLst>
                <a:ext uri="{FF2B5EF4-FFF2-40B4-BE49-F238E27FC236}">
                  <a16:creationId xmlns:a16="http://schemas.microsoft.com/office/drawing/2014/main" id="{C2F96B42-3BF0-4853-AF86-C7379ADF1B6B}"/>
                </a:ext>
              </a:extLst>
            </p:cNvPr>
            <p:cNvSpPr>
              <a:spLocks noEditPoints="1"/>
            </p:cNvSpPr>
            <p:nvPr/>
          </p:nvSpPr>
          <p:spPr bwMode="auto">
            <a:xfrm>
              <a:off x="6394451" y="3575050"/>
              <a:ext cx="646113" cy="612775"/>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45">
              <a:extLst>
                <a:ext uri="{FF2B5EF4-FFF2-40B4-BE49-F238E27FC236}">
                  <a16:creationId xmlns:a16="http://schemas.microsoft.com/office/drawing/2014/main" id="{D61D9D76-E0CF-4D29-85FA-1FE9CB84C020}"/>
                </a:ext>
              </a:extLst>
            </p:cNvPr>
            <p:cNvSpPr>
              <a:spLocks/>
            </p:cNvSpPr>
            <p:nvPr/>
          </p:nvSpPr>
          <p:spPr bwMode="auto">
            <a:xfrm>
              <a:off x="6127751" y="3762375"/>
              <a:ext cx="95250" cy="276225"/>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46">
              <a:extLst>
                <a:ext uri="{FF2B5EF4-FFF2-40B4-BE49-F238E27FC236}">
                  <a16:creationId xmlns:a16="http://schemas.microsoft.com/office/drawing/2014/main" id="{A84D221D-1C19-4DAF-82B0-5CCE167B3D2F}"/>
                </a:ext>
              </a:extLst>
            </p:cNvPr>
            <p:cNvSpPr>
              <a:spLocks noEditPoints="1"/>
            </p:cNvSpPr>
            <p:nvPr/>
          </p:nvSpPr>
          <p:spPr bwMode="auto">
            <a:xfrm>
              <a:off x="5705476" y="3878263"/>
              <a:ext cx="180975" cy="169863"/>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7">
              <a:extLst>
                <a:ext uri="{FF2B5EF4-FFF2-40B4-BE49-F238E27FC236}">
                  <a16:creationId xmlns:a16="http://schemas.microsoft.com/office/drawing/2014/main" id="{12B9B80F-AC49-46E6-A5AF-A8AA00E9C962}"/>
                </a:ext>
              </a:extLst>
            </p:cNvPr>
            <p:cNvSpPr>
              <a:spLocks noEditPoints="1"/>
            </p:cNvSpPr>
            <p:nvPr/>
          </p:nvSpPr>
          <p:spPr bwMode="auto">
            <a:xfrm>
              <a:off x="6778626" y="3925888"/>
              <a:ext cx="133350" cy="115888"/>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8">
              <a:extLst>
                <a:ext uri="{FF2B5EF4-FFF2-40B4-BE49-F238E27FC236}">
                  <a16:creationId xmlns:a16="http://schemas.microsoft.com/office/drawing/2014/main" id="{4FC5ECBD-C3A2-41B7-95C6-5569669B34CE}"/>
                </a:ext>
              </a:extLst>
            </p:cNvPr>
            <p:cNvSpPr>
              <a:spLocks/>
            </p:cNvSpPr>
            <p:nvPr/>
          </p:nvSpPr>
          <p:spPr bwMode="auto">
            <a:xfrm>
              <a:off x="5449888" y="4719638"/>
              <a:ext cx="160338" cy="211138"/>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49">
              <a:extLst>
                <a:ext uri="{FF2B5EF4-FFF2-40B4-BE49-F238E27FC236}">
                  <a16:creationId xmlns:a16="http://schemas.microsoft.com/office/drawing/2014/main" id="{41349D13-2286-439D-9F22-DD38BD5675C1}"/>
                </a:ext>
              </a:extLst>
            </p:cNvPr>
            <p:cNvSpPr>
              <a:spLocks noEditPoints="1"/>
            </p:cNvSpPr>
            <p:nvPr/>
          </p:nvSpPr>
          <p:spPr bwMode="auto">
            <a:xfrm>
              <a:off x="5781676" y="4722813"/>
              <a:ext cx="295275" cy="228600"/>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50">
              <a:extLst>
                <a:ext uri="{FF2B5EF4-FFF2-40B4-BE49-F238E27FC236}">
                  <a16:creationId xmlns:a16="http://schemas.microsoft.com/office/drawing/2014/main" id="{C94EF21A-02B7-433D-B048-8DAAC4C8F272}"/>
                </a:ext>
              </a:extLst>
            </p:cNvPr>
            <p:cNvSpPr>
              <a:spLocks/>
            </p:cNvSpPr>
            <p:nvPr/>
          </p:nvSpPr>
          <p:spPr bwMode="auto">
            <a:xfrm>
              <a:off x="6135688" y="4722813"/>
              <a:ext cx="285750" cy="211138"/>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51">
              <a:extLst>
                <a:ext uri="{FF2B5EF4-FFF2-40B4-BE49-F238E27FC236}">
                  <a16:creationId xmlns:a16="http://schemas.microsoft.com/office/drawing/2014/main" id="{0DDB8D30-C53F-4868-82B7-DCA7D27C25E6}"/>
                </a:ext>
              </a:extLst>
            </p:cNvPr>
            <p:cNvSpPr>
              <a:spLocks/>
            </p:cNvSpPr>
            <p:nvPr/>
          </p:nvSpPr>
          <p:spPr bwMode="auto">
            <a:xfrm>
              <a:off x="6543676" y="4719638"/>
              <a:ext cx="160338" cy="211138"/>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52">
              <a:extLst>
                <a:ext uri="{FF2B5EF4-FFF2-40B4-BE49-F238E27FC236}">
                  <a16:creationId xmlns:a16="http://schemas.microsoft.com/office/drawing/2014/main" id="{AA784570-D1A4-49A1-B113-A9F8BA6E160F}"/>
                </a:ext>
              </a:extLst>
            </p:cNvPr>
            <p:cNvSpPr>
              <a:spLocks/>
            </p:cNvSpPr>
            <p:nvPr/>
          </p:nvSpPr>
          <p:spPr bwMode="auto">
            <a:xfrm>
              <a:off x="4922838" y="5100638"/>
              <a:ext cx="68263" cy="92075"/>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文本框 77">
            <a:extLst>
              <a:ext uri="{FF2B5EF4-FFF2-40B4-BE49-F238E27FC236}">
                <a16:creationId xmlns:a16="http://schemas.microsoft.com/office/drawing/2014/main" id="{A7FDAC84-C556-4C66-915C-5E15CDCFA28F}"/>
              </a:ext>
            </a:extLst>
          </p:cNvPr>
          <p:cNvSpPr txBox="1"/>
          <p:nvPr/>
        </p:nvSpPr>
        <p:spPr>
          <a:xfrm>
            <a:off x="2583543" y="3994012"/>
            <a:ext cx="7024914" cy="400110"/>
          </a:xfrm>
          <a:prstGeom prst="rect">
            <a:avLst/>
          </a:prstGeom>
          <a:noFill/>
        </p:spPr>
        <p:txBody>
          <a:bodyPr wrap="square" rtlCol="0">
            <a:spAutoFit/>
          </a:bodyPr>
          <a:lstStyle/>
          <a:p>
            <a:pPr algn="dist"/>
            <a:r>
              <a:rPr lang="zh-CN" altLang="en-US" sz="2000" dirty="0">
                <a:solidFill>
                  <a:schemeClr val="bg1"/>
                </a:solidFill>
              </a:rPr>
              <a:t>昌大校训，永记我心</a:t>
            </a:r>
          </a:p>
        </p:txBody>
      </p:sp>
    </p:spTree>
    <p:extLst>
      <p:ext uri="{BB962C8B-B14F-4D97-AF65-F5344CB8AC3E}">
        <p14:creationId xmlns:p14="http://schemas.microsoft.com/office/powerpoint/2010/main" val="3531867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9113411-5B46-4534-B7AC-54AB00027458}"/>
              </a:ext>
            </a:extLst>
          </p:cNvPr>
          <p:cNvGrpSpPr/>
          <p:nvPr/>
        </p:nvGrpSpPr>
        <p:grpSpPr>
          <a:xfrm>
            <a:off x="2660537" y="2773681"/>
            <a:ext cx="6870926" cy="1310639"/>
            <a:chOff x="3474720" y="3078480"/>
            <a:chExt cx="6870926" cy="1310639"/>
          </a:xfrm>
        </p:grpSpPr>
        <p:sp>
          <p:nvSpPr>
            <p:cNvPr id="4" name="矩形 3">
              <a:extLst>
                <a:ext uri="{FF2B5EF4-FFF2-40B4-BE49-F238E27FC236}">
                  <a16:creationId xmlns:a16="http://schemas.microsoft.com/office/drawing/2014/main" id="{CF5664F1-751A-4DCF-A20D-C33917F26C0D}"/>
                </a:ext>
              </a:extLst>
            </p:cNvPr>
            <p:cNvSpPr/>
            <p:nvPr/>
          </p:nvSpPr>
          <p:spPr>
            <a:xfrm>
              <a:off x="3474720" y="3078480"/>
              <a:ext cx="6870926" cy="1310639"/>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A733A6C-DDCD-402B-8276-2D226362BFA0}"/>
                </a:ext>
              </a:extLst>
            </p:cNvPr>
            <p:cNvSpPr/>
            <p:nvPr/>
          </p:nvSpPr>
          <p:spPr>
            <a:xfrm>
              <a:off x="3625963" y="3189041"/>
              <a:ext cx="6568440" cy="1089517"/>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E8DDD2E-8C7A-40E1-A62B-3F934DF92658}"/>
                </a:ext>
              </a:extLst>
            </p:cNvPr>
            <p:cNvSpPr txBox="1"/>
            <p:nvPr/>
          </p:nvSpPr>
          <p:spPr>
            <a:xfrm>
              <a:off x="3854563" y="3349079"/>
              <a:ext cx="6141720"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设计规范及说明</a:t>
              </a:r>
            </a:p>
          </p:txBody>
        </p:sp>
      </p:grpSp>
    </p:spTree>
    <p:extLst>
      <p:ext uri="{BB962C8B-B14F-4D97-AF65-F5344CB8AC3E}">
        <p14:creationId xmlns:p14="http://schemas.microsoft.com/office/powerpoint/2010/main" val="84323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B6892F4-C518-4EDE-AA36-4AFC70D4D8E1}"/>
              </a:ext>
            </a:extLst>
          </p:cNvPr>
          <p:cNvSpPr/>
          <p:nvPr/>
        </p:nvSpPr>
        <p:spPr>
          <a:xfrm>
            <a:off x="0" y="0"/>
            <a:ext cx="3048000" cy="6858000"/>
          </a:xfrm>
          <a:prstGeom prst="rect">
            <a:avLst/>
          </a:prstGeom>
          <a:blipFill dpi="0" rotWithShape="1">
            <a:blip r:embed="rId3"/>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1500C896-36ED-4EB1-9943-22E836B4DE67}"/>
              </a:ext>
            </a:extLst>
          </p:cNvPr>
          <p:cNvGrpSpPr/>
          <p:nvPr/>
        </p:nvGrpSpPr>
        <p:grpSpPr>
          <a:xfrm>
            <a:off x="614053" y="2788525"/>
            <a:ext cx="1819894" cy="987145"/>
            <a:chOff x="4707906" y="1032296"/>
            <a:chExt cx="1819894" cy="987145"/>
          </a:xfrm>
        </p:grpSpPr>
        <p:sp>
          <p:nvSpPr>
            <p:cNvPr id="6" name="文本框 5">
              <a:extLst>
                <a:ext uri="{FF2B5EF4-FFF2-40B4-BE49-F238E27FC236}">
                  <a16:creationId xmlns:a16="http://schemas.microsoft.com/office/drawing/2014/main" id="{23833E85-94B9-4D23-941C-BE622085FBCA}"/>
                </a:ext>
              </a:extLst>
            </p:cNvPr>
            <p:cNvSpPr txBox="1"/>
            <p:nvPr/>
          </p:nvSpPr>
          <p:spPr>
            <a:xfrm>
              <a:off x="4707906" y="1032296"/>
              <a:ext cx="1819894" cy="707886"/>
            </a:xfrm>
            <a:prstGeom prst="rect">
              <a:avLst/>
            </a:prstGeom>
            <a:noFill/>
            <a:ln>
              <a:noFill/>
            </a:ln>
          </p:spPr>
          <p:txBody>
            <a:bodyPr wrap="square" rtlCol="0">
              <a:spAutoFit/>
            </a:bodyPr>
            <a:lstStyle/>
            <a:p>
              <a:pPr algn="dist"/>
              <a:r>
                <a:rPr lang="zh-CN" altLang="en-US" sz="4000" b="1" dirty="0">
                  <a:solidFill>
                    <a:schemeClr val="bg1"/>
                  </a:solidFill>
                  <a:latin typeface="+mj-ea"/>
                  <a:ea typeface="+mj-ea"/>
                </a:rPr>
                <a:t>目录</a:t>
              </a:r>
            </a:p>
          </p:txBody>
        </p:sp>
        <p:sp>
          <p:nvSpPr>
            <p:cNvPr id="7" name="文本框 6">
              <a:extLst>
                <a:ext uri="{FF2B5EF4-FFF2-40B4-BE49-F238E27FC236}">
                  <a16:creationId xmlns:a16="http://schemas.microsoft.com/office/drawing/2014/main" id="{8CD3FE1F-0469-47D1-BB77-EF2237A5522B}"/>
                </a:ext>
              </a:extLst>
            </p:cNvPr>
            <p:cNvSpPr txBox="1"/>
            <p:nvPr/>
          </p:nvSpPr>
          <p:spPr>
            <a:xfrm>
              <a:off x="4747903" y="1638723"/>
              <a:ext cx="1739900" cy="380718"/>
            </a:xfrm>
            <a:prstGeom prst="rect">
              <a:avLst/>
            </a:prstGeom>
            <a:noFill/>
            <a:ln>
              <a:noFill/>
            </a:ln>
          </p:spPr>
          <p:txBody>
            <a:bodyPr wrap="square" rtlCol="0">
              <a:spAutoFit/>
            </a:bodyPr>
            <a:lstStyle/>
            <a:p>
              <a:pPr algn="dist"/>
              <a:r>
                <a:rPr lang="en-US" altLang="zh-CN" dirty="0">
                  <a:solidFill>
                    <a:schemeClr val="bg1"/>
                  </a:solidFill>
                </a:rPr>
                <a:t>contents</a:t>
              </a:r>
              <a:endParaRPr lang="zh-CN" altLang="en-US" dirty="0">
                <a:solidFill>
                  <a:schemeClr val="bg1"/>
                </a:solidFill>
              </a:endParaRPr>
            </a:p>
          </p:txBody>
        </p:sp>
      </p:grpSp>
      <p:sp>
        <p:nvSpPr>
          <p:cNvPr id="8" name="矩形 7">
            <a:extLst>
              <a:ext uri="{FF2B5EF4-FFF2-40B4-BE49-F238E27FC236}">
                <a16:creationId xmlns:a16="http://schemas.microsoft.com/office/drawing/2014/main" id="{BD16032A-1D9D-4F10-9969-3C82D41286A5}"/>
              </a:ext>
            </a:extLst>
          </p:cNvPr>
          <p:cNvSpPr/>
          <p:nvPr/>
        </p:nvSpPr>
        <p:spPr>
          <a:xfrm>
            <a:off x="522514" y="2627086"/>
            <a:ext cx="2046515" cy="124822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7E0656F6-986F-4EBD-B4A4-DCAB9AF85160}"/>
              </a:ext>
            </a:extLst>
          </p:cNvPr>
          <p:cNvGrpSpPr/>
          <p:nvPr/>
        </p:nvGrpSpPr>
        <p:grpSpPr>
          <a:xfrm>
            <a:off x="4104640" y="1170399"/>
            <a:ext cx="5222239" cy="973337"/>
            <a:chOff x="1531916" y="2369851"/>
            <a:chExt cx="5222239" cy="973337"/>
          </a:xfrm>
        </p:grpSpPr>
        <p:grpSp>
          <p:nvGrpSpPr>
            <p:cNvPr id="10" name="组合 9">
              <a:extLst>
                <a:ext uri="{FF2B5EF4-FFF2-40B4-BE49-F238E27FC236}">
                  <a16:creationId xmlns:a16="http://schemas.microsoft.com/office/drawing/2014/main" id="{967EE726-63BB-4B89-97C0-5113F9900E9D}"/>
                </a:ext>
              </a:extLst>
            </p:cNvPr>
            <p:cNvGrpSpPr/>
            <p:nvPr/>
          </p:nvGrpSpPr>
          <p:grpSpPr>
            <a:xfrm>
              <a:off x="1531916" y="2369851"/>
              <a:ext cx="971202" cy="973337"/>
              <a:chOff x="1994564" y="454676"/>
              <a:chExt cx="4990436" cy="5001420"/>
            </a:xfrm>
          </p:grpSpPr>
          <p:sp>
            <p:nvSpPr>
              <p:cNvPr id="14" name="Freeform 422">
                <a:extLst>
                  <a:ext uri="{FF2B5EF4-FFF2-40B4-BE49-F238E27FC236}">
                    <a16:creationId xmlns:a16="http://schemas.microsoft.com/office/drawing/2014/main" id="{C3B5F868-5277-49D2-9C21-180E6A95BEF7}"/>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423">
                <a:extLst>
                  <a:ext uri="{FF2B5EF4-FFF2-40B4-BE49-F238E27FC236}">
                    <a16:creationId xmlns:a16="http://schemas.microsoft.com/office/drawing/2014/main" id="{49177724-A439-4ED1-96CF-5314FF17D5E8}"/>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6" name="Freeform 424">
                <a:extLst>
                  <a:ext uri="{FF2B5EF4-FFF2-40B4-BE49-F238E27FC236}">
                    <a16:creationId xmlns:a16="http://schemas.microsoft.com/office/drawing/2014/main" id="{CA6A5FE4-3397-4AA4-B2C8-354F7A2769ED}"/>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25">
                <a:extLst>
                  <a:ext uri="{FF2B5EF4-FFF2-40B4-BE49-F238E27FC236}">
                    <a16:creationId xmlns:a16="http://schemas.microsoft.com/office/drawing/2014/main" id="{6D8A3D6E-56B9-4BF3-AED7-5BDF94708373}"/>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26">
                <a:extLst>
                  <a:ext uri="{FF2B5EF4-FFF2-40B4-BE49-F238E27FC236}">
                    <a16:creationId xmlns:a16="http://schemas.microsoft.com/office/drawing/2014/main" id="{37681048-57A9-4AD5-B894-96F23B581D76}"/>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27">
                <a:extLst>
                  <a:ext uri="{FF2B5EF4-FFF2-40B4-BE49-F238E27FC236}">
                    <a16:creationId xmlns:a16="http://schemas.microsoft.com/office/drawing/2014/main" id="{8EAD7018-60B1-46AB-BB06-E7F5A080D371}"/>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28">
                <a:extLst>
                  <a:ext uri="{FF2B5EF4-FFF2-40B4-BE49-F238E27FC236}">
                    <a16:creationId xmlns:a16="http://schemas.microsoft.com/office/drawing/2014/main" id="{710040FA-A86F-42A4-A4F3-1E58783ED9AF}"/>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29">
                <a:extLst>
                  <a:ext uri="{FF2B5EF4-FFF2-40B4-BE49-F238E27FC236}">
                    <a16:creationId xmlns:a16="http://schemas.microsoft.com/office/drawing/2014/main" id="{5754B7B5-FCAD-4EB0-B70C-B786B721D0E8}"/>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30">
                <a:extLst>
                  <a:ext uri="{FF2B5EF4-FFF2-40B4-BE49-F238E27FC236}">
                    <a16:creationId xmlns:a16="http://schemas.microsoft.com/office/drawing/2014/main" id="{641B9F0B-696F-48C8-8D6A-C645D8F8E398}"/>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31">
                <a:extLst>
                  <a:ext uri="{FF2B5EF4-FFF2-40B4-BE49-F238E27FC236}">
                    <a16:creationId xmlns:a16="http://schemas.microsoft.com/office/drawing/2014/main" id="{0E626CDF-549F-4C07-B6AD-9D1634758EFD}"/>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32">
                <a:extLst>
                  <a:ext uri="{FF2B5EF4-FFF2-40B4-BE49-F238E27FC236}">
                    <a16:creationId xmlns:a16="http://schemas.microsoft.com/office/drawing/2014/main" id="{D8E9D0D0-200B-4D2A-B32C-40769C54C4BD}"/>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33">
                <a:extLst>
                  <a:ext uri="{FF2B5EF4-FFF2-40B4-BE49-F238E27FC236}">
                    <a16:creationId xmlns:a16="http://schemas.microsoft.com/office/drawing/2014/main" id="{21DE1DD1-A828-49ED-A864-955C0BA71D98}"/>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34">
                <a:extLst>
                  <a:ext uri="{FF2B5EF4-FFF2-40B4-BE49-F238E27FC236}">
                    <a16:creationId xmlns:a16="http://schemas.microsoft.com/office/drawing/2014/main" id="{786FEFC9-94EB-4F81-942D-651394537139}"/>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35">
                <a:extLst>
                  <a:ext uri="{FF2B5EF4-FFF2-40B4-BE49-F238E27FC236}">
                    <a16:creationId xmlns:a16="http://schemas.microsoft.com/office/drawing/2014/main" id="{CBDE0861-F646-43BF-B20F-3691E80E3D93}"/>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36">
                <a:extLst>
                  <a:ext uri="{FF2B5EF4-FFF2-40B4-BE49-F238E27FC236}">
                    <a16:creationId xmlns:a16="http://schemas.microsoft.com/office/drawing/2014/main" id="{CE0B46A3-306A-4BFB-8119-9DA79913F375}"/>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37">
                <a:extLst>
                  <a:ext uri="{FF2B5EF4-FFF2-40B4-BE49-F238E27FC236}">
                    <a16:creationId xmlns:a16="http://schemas.microsoft.com/office/drawing/2014/main" id="{9D1F23C9-ED74-4A66-8027-2E102F7AF3DE}"/>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438">
                <a:extLst>
                  <a:ext uri="{FF2B5EF4-FFF2-40B4-BE49-F238E27FC236}">
                    <a16:creationId xmlns:a16="http://schemas.microsoft.com/office/drawing/2014/main" id="{C0677ADF-5248-4E19-8BDF-2D1B5F680BFB}"/>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439">
                <a:extLst>
                  <a:ext uri="{FF2B5EF4-FFF2-40B4-BE49-F238E27FC236}">
                    <a16:creationId xmlns:a16="http://schemas.microsoft.com/office/drawing/2014/main" id="{80611499-9B47-4A7C-8293-C55A20C3C327}"/>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440">
                <a:extLst>
                  <a:ext uri="{FF2B5EF4-FFF2-40B4-BE49-F238E27FC236}">
                    <a16:creationId xmlns:a16="http://schemas.microsoft.com/office/drawing/2014/main" id="{9037251B-F99F-4380-9ADF-DED41DA6AA9C}"/>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441">
                <a:extLst>
                  <a:ext uri="{FF2B5EF4-FFF2-40B4-BE49-F238E27FC236}">
                    <a16:creationId xmlns:a16="http://schemas.microsoft.com/office/drawing/2014/main" id="{C5B48A53-0C40-4D7E-8F33-FB69DAE294B6}"/>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42">
                <a:extLst>
                  <a:ext uri="{FF2B5EF4-FFF2-40B4-BE49-F238E27FC236}">
                    <a16:creationId xmlns:a16="http://schemas.microsoft.com/office/drawing/2014/main" id="{B04D7EEC-1B2E-4B7B-9DF9-9FF747F45782}"/>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443">
                <a:extLst>
                  <a:ext uri="{FF2B5EF4-FFF2-40B4-BE49-F238E27FC236}">
                    <a16:creationId xmlns:a16="http://schemas.microsoft.com/office/drawing/2014/main" id="{5C1B43AD-9DFC-4ED8-995F-F24222F8F1F5}"/>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44">
                <a:extLst>
                  <a:ext uri="{FF2B5EF4-FFF2-40B4-BE49-F238E27FC236}">
                    <a16:creationId xmlns:a16="http://schemas.microsoft.com/office/drawing/2014/main" id="{ECA0B354-D1AF-4B68-8DD1-C310FEE86AAE}"/>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45">
                <a:extLst>
                  <a:ext uri="{FF2B5EF4-FFF2-40B4-BE49-F238E27FC236}">
                    <a16:creationId xmlns:a16="http://schemas.microsoft.com/office/drawing/2014/main" id="{78ABC8D8-86C4-48DD-8408-30982AD15CA4}"/>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46">
                <a:extLst>
                  <a:ext uri="{FF2B5EF4-FFF2-40B4-BE49-F238E27FC236}">
                    <a16:creationId xmlns:a16="http://schemas.microsoft.com/office/drawing/2014/main" id="{C35C429F-6CFD-45E7-81CB-7C9774ACD94D}"/>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447">
                <a:extLst>
                  <a:ext uri="{FF2B5EF4-FFF2-40B4-BE49-F238E27FC236}">
                    <a16:creationId xmlns:a16="http://schemas.microsoft.com/office/drawing/2014/main" id="{F59F2B6E-DE56-4050-A786-D40559F0D36A}"/>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48">
                <a:extLst>
                  <a:ext uri="{FF2B5EF4-FFF2-40B4-BE49-F238E27FC236}">
                    <a16:creationId xmlns:a16="http://schemas.microsoft.com/office/drawing/2014/main" id="{4F8730F5-DD94-4384-AF0E-FFFA0686E482}"/>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49">
                <a:extLst>
                  <a:ext uri="{FF2B5EF4-FFF2-40B4-BE49-F238E27FC236}">
                    <a16:creationId xmlns:a16="http://schemas.microsoft.com/office/drawing/2014/main" id="{E6714011-8422-4E3E-A376-BB4AB2801130}"/>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50">
                <a:extLst>
                  <a:ext uri="{FF2B5EF4-FFF2-40B4-BE49-F238E27FC236}">
                    <a16:creationId xmlns:a16="http://schemas.microsoft.com/office/drawing/2014/main" id="{35B5A645-F16F-4954-AA27-D16B741289F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51">
                <a:extLst>
                  <a:ext uri="{FF2B5EF4-FFF2-40B4-BE49-F238E27FC236}">
                    <a16:creationId xmlns:a16="http://schemas.microsoft.com/office/drawing/2014/main" id="{EF23099D-D263-43AC-A558-7442630CC4B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52">
                <a:extLst>
                  <a:ext uri="{FF2B5EF4-FFF2-40B4-BE49-F238E27FC236}">
                    <a16:creationId xmlns:a16="http://schemas.microsoft.com/office/drawing/2014/main" id="{F10E88D3-6E0D-4B30-9EBD-CAC949056075}"/>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椭圆 44">
                <a:extLst>
                  <a:ext uri="{FF2B5EF4-FFF2-40B4-BE49-F238E27FC236}">
                    <a16:creationId xmlns:a16="http://schemas.microsoft.com/office/drawing/2014/main" id="{C95D7A30-70E7-4F9B-A5BB-5EC6E33F01F9}"/>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2580D74E-4376-468E-87C6-BD2E74C5CB91}"/>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1</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EE0B0726-DA05-4BE6-92B4-1151CAB7DF65}"/>
                </a:ext>
              </a:extLst>
            </p:cNvPr>
            <p:cNvSpPr txBox="1"/>
            <p:nvPr/>
          </p:nvSpPr>
          <p:spPr>
            <a:xfrm>
              <a:off x="2683366" y="2464725"/>
              <a:ext cx="2541319" cy="461665"/>
            </a:xfrm>
            <a:prstGeom prst="rect">
              <a:avLst/>
            </a:prstGeom>
            <a:noFill/>
          </p:spPr>
          <p:txBody>
            <a:bodyPr wrap="square" rtlCol="0">
              <a:spAutoFit/>
            </a:bodyPr>
            <a:lstStyle/>
            <a:p>
              <a:r>
                <a:rPr lang="zh-CN" altLang="en-US" sz="2400" b="1" dirty="0">
                  <a:solidFill>
                    <a:schemeClr val="accent1"/>
                  </a:solidFill>
                </a:rPr>
                <a:t>竖排更加灵活</a:t>
              </a:r>
            </a:p>
          </p:txBody>
        </p:sp>
        <p:sp>
          <p:nvSpPr>
            <p:cNvPr id="13" name="文本框 12">
              <a:extLst>
                <a:ext uri="{FF2B5EF4-FFF2-40B4-BE49-F238E27FC236}">
                  <a16:creationId xmlns:a16="http://schemas.microsoft.com/office/drawing/2014/main" id="{293DEB0D-EA87-4AA3-A456-9992C87E9D17}"/>
                </a:ext>
              </a:extLst>
            </p:cNvPr>
            <p:cNvSpPr txBox="1"/>
            <p:nvPr/>
          </p:nvSpPr>
          <p:spPr>
            <a:xfrm>
              <a:off x="2678616" y="2961777"/>
              <a:ext cx="4075539" cy="369332"/>
            </a:xfrm>
            <a:prstGeom prst="rect">
              <a:avLst/>
            </a:prstGeom>
            <a:noFill/>
          </p:spPr>
          <p:txBody>
            <a:bodyPr wrap="square" rtlCol="0">
              <a:spAutoFit/>
            </a:bodyPr>
            <a:lstStyle/>
            <a:p>
              <a:r>
                <a:rPr lang="zh-CN" altLang="en-US" dirty="0">
                  <a:solidFill>
                    <a:schemeClr val="tx1">
                      <a:lumMod val="85000"/>
                      <a:lumOff val="15000"/>
                    </a:schemeClr>
                  </a:solidFill>
                </a:rPr>
                <a:t>竖排的话</a:t>
              </a:r>
              <a:r>
                <a:rPr lang="en-US" altLang="zh-CN" dirty="0">
                  <a:solidFill>
                    <a:schemeClr val="tx1">
                      <a:lumMod val="85000"/>
                      <a:lumOff val="15000"/>
                    </a:schemeClr>
                  </a:solidFill>
                </a:rPr>
                <a:t>3</a:t>
              </a:r>
              <a:r>
                <a:rPr lang="zh-CN" altLang="en-US" dirty="0">
                  <a:solidFill>
                    <a:schemeClr val="tx1">
                      <a:lumMod val="85000"/>
                      <a:lumOff val="15000"/>
                    </a:schemeClr>
                  </a:solidFill>
                </a:rPr>
                <a:t>个或者</a:t>
              </a:r>
              <a:r>
                <a:rPr lang="en-US" altLang="zh-CN" dirty="0">
                  <a:solidFill>
                    <a:schemeClr val="tx1">
                      <a:lumMod val="85000"/>
                      <a:lumOff val="15000"/>
                    </a:schemeClr>
                  </a:solidFill>
                </a:rPr>
                <a:t>5</a:t>
              </a:r>
              <a:r>
                <a:rPr lang="zh-CN" altLang="en-US" dirty="0">
                  <a:solidFill>
                    <a:schemeClr val="tx1">
                      <a:lumMod val="85000"/>
                      <a:lumOff val="15000"/>
                    </a:schemeClr>
                  </a:solidFill>
                </a:rPr>
                <a:t>个章节都没有问题</a:t>
              </a:r>
            </a:p>
          </p:txBody>
        </p:sp>
      </p:grpSp>
      <p:grpSp>
        <p:nvGrpSpPr>
          <p:cNvPr id="46" name="组合 45">
            <a:extLst>
              <a:ext uri="{FF2B5EF4-FFF2-40B4-BE49-F238E27FC236}">
                <a16:creationId xmlns:a16="http://schemas.microsoft.com/office/drawing/2014/main" id="{7B199160-704C-4E3B-A5E9-4A9857ED45FF}"/>
              </a:ext>
            </a:extLst>
          </p:cNvPr>
          <p:cNvGrpSpPr/>
          <p:nvPr/>
        </p:nvGrpSpPr>
        <p:grpSpPr>
          <a:xfrm>
            <a:off x="4104640" y="2831280"/>
            <a:ext cx="4686005" cy="973337"/>
            <a:chOff x="1531916" y="2369851"/>
            <a:chExt cx="4686005" cy="973337"/>
          </a:xfrm>
        </p:grpSpPr>
        <p:grpSp>
          <p:nvGrpSpPr>
            <p:cNvPr id="47" name="组合 46">
              <a:extLst>
                <a:ext uri="{FF2B5EF4-FFF2-40B4-BE49-F238E27FC236}">
                  <a16:creationId xmlns:a16="http://schemas.microsoft.com/office/drawing/2014/main" id="{7E86782C-5B5A-485E-89D1-6C2D4D136D69}"/>
                </a:ext>
              </a:extLst>
            </p:cNvPr>
            <p:cNvGrpSpPr/>
            <p:nvPr/>
          </p:nvGrpSpPr>
          <p:grpSpPr>
            <a:xfrm>
              <a:off x="1531916" y="2369851"/>
              <a:ext cx="971202" cy="973337"/>
              <a:chOff x="1994564" y="454676"/>
              <a:chExt cx="4990436" cy="5001420"/>
            </a:xfrm>
          </p:grpSpPr>
          <p:sp>
            <p:nvSpPr>
              <p:cNvPr id="51" name="Freeform 422">
                <a:extLst>
                  <a:ext uri="{FF2B5EF4-FFF2-40B4-BE49-F238E27FC236}">
                    <a16:creationId xmlns:a16="http://schemas.microsoft.com/office/drawing/2014/main" id="{A169B41F-E0A3-4559-B9A1-592BB104368A}"/>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23">
                <a:extLst>
                  <a:ext uri="{FF2B5EF4-FFF2-40B4-BE49-F238E27FC236}">
                    <a16:creationId xmlns:a16="http://schemas.microsoft.com/office/drawing/2014/main" id="{F9609892-0E99-4B8A-8CD0-6C066A9FBF5B}"/>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53" name="Freeform 424">
                <a:extLst>
                  <a:ext uri="{FF2B5EF4-FFF2-40B4-BE49-F238E27FC236}">
                    <a16:creationId xmlns:a16="http://schemas.microsoft.com/office/drawing/2014/main" id="{8903D834-7506-457D-B3F1-20B513056E74}"/>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5">
                <a:extLst>
                  <a:ext uri="{FF2B5EF4-FFF2-40B4-BE49-F238E27FC236}">
                    <a16:creationId xmlns:a16="http://schemas.microsoft.com/office/drawing/2014/main" id="{99000B02-7B87-4871-A450-86B080A37F4B}"/>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26">
                <a:extLst>
                  <a:ext uri="{FF2B5EF4-FFF2-40B4-BE49-F238E27FC236}">
                    <a16:creationId xmlns:a16="http://schemas.microsoft.com/office/drawing/2014/main" id="{4E4B3CA2-C0B1-4617-ABCD-ADDEE9CD9714}"/>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27">
                <a:extLst>
                  <a:ext uri="{FF2B5EF4-FFF2-40B4-BE49-F238E27FC236}">
                    <a16:creationId xmlns:a16="http://schemas.microsoft.com/office/drawing/2014/main" id="{4FC7D808-F5B8-43DE-9170-CCF8A771E3BA}"/>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28">
                <a:extLst>
                  <a:ext uri="{FF2B5EF4-FFF2-40B4-BE49-F238E27FC236}">
                    <a16:creationId xmlns:a16="http://schemas.microsoft.com/office/drawing/2014/main" id="{EA8A94C5-8178-4FA0-8092-99B54B18C46C}"/>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29">
                <a:extLst>
                  <a:ext uri="{FF2B5EF4-FFF2-40B4-BE49-F238E27FC236}">
                    <a16:creationId xmlns:a16="http://schemas.microsoft.com/office/drawing/2014/main" id="{3BA1418A-E0C1-492F-B32C-D5ED914A365B}"/>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30">
                <a:extLst>
                  <a:ext uri="{FF2B5EF4-FFF2-40B4-BE49-F238E27FC236}">
                    <a16:creationId xmlns:a16="http://schemas.microsoft.com/office/drawing/2014/main" id="{48FAE4FB-4776-485D-A973-69B6ABB15A19}"/>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1">
                <a:extLst>
                  <a:ext uri="{FF2B5EF4-FFF2-40B4-BE49-F238E27FC236}">
                    <a16:creationId xmlns:a16="http://schemas.microsoft.com/office/drawing/2014/main" id="{81682397-0018-4E8B-AA91-7418416D0FF5}"/>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32">
                <a:extLst>
                  <a:ext uri="{FF2B5EF4-FFF2-40B4-BE49-F238E27FC236}">
                    <a16:creationId xmlns:a16="http://schemas.microsoft.com/office/drawing/2014/main" id="{672FBE33-77D7-40A6-962A-53C517EC56DC}"/>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33">
                <a:extLst>
                  <a:ext uri="{FF2B5EF4-FFF2-40B4-BE49-F238E27FC236}">
                    <a16:creationId xmlns:a16="http://schemas.microsoft.com/office/drawing/2014/main" id="{013CAB11-6B56-47FE-A431-3C8F9B286C55}"/>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34">
                <a:extLst>
                  <a:ext uri="{FF2B5EF4-FFF2-40B4-BE49-F238E27FC236}">
                    <a16:creationId xmlns:a16="http://schemas.microsoft.com/office/drawing/2014/main" id="{6E615AE3-CCB0-4867-9B51-0AF5E24CA28D}"/>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35">
                <a:extLst>
                  <a:ext uri="{FF2B5EF4-FFF2-40B4-BE49-F238E27FC236}">
                    <a16:creationId xmlns:a16="http://schemas.microsoft.com/office/drawing/2014/main" id="{F7FE750C-2596-4879-949D-BF0571D7CC75}"/>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36">
                <a:extLst>
                  <a:ext uri="{FF2B5EF4-FFF2-40B4-BE49-F238E27FC236}">
                    <a16:creationId xmlns:a16="http://schemas.microsoft.com/office/drawing/2014/main" id="{B2832854-DBD1-469C-8599-CE47AA326D0F}"/>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37">
                <a:extLst>
                  <a:ext uri="{FF2B5EF4-FFF2-40B4-BE49-F238E27FC236}">
                    <a16:creationId xmlns:a16="http://schemas.microsoft.com/office/drawing/2014/main" id="{199572E0-3728-40A0-9921-8859612A0B69}"/>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38">
                <a:extLst>
                  <a:ext uri="{FF2B5EF4-FFF2-40B4-BE49-F238E27FC236}">
                    <a16:creationId xmlns:a16="http://schemas.microsoft.com/office/drawing/2014/main" id="{4285C7CE-D0D0-44D8-AA23-A569E52205DA}"/>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39">
                <a:extLst>
                  <a:ext uri="{FF2B5EF4-FFF2-40B4-BE49-F238E27FC236}">
                    <a16:creationId xmlns:a16="http://schemas.microsoft.com/office/drawing/2014/main" id="{38D44581-5C5A-4207-B6DD-5E5160883AE3}"/>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40">
                <a:extLst>
                  <a:ext uri="{FF2B5EF4-FFF2-40B4-BE49-F238E27FC236}">
                    <a16:creationId xmlns:a16="http://schemas.microsoft.com/office/drawing/2014/main" id="{724D04AC-AB6F-4B5C-874D-0CD5B4CFB451}"/>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41">
                <a:extLst>
                  <a:ext uri="{FF2B5EF4-FFF2-40B4-BE49-F238E27FC236}">
                    <a16:creationId xmlns:a16="http://schemas.microsoft.com/office/drawing/2014/main" id="{5AFE1EF3-CB24-4BB0-AF53-1966B5FA2AD1}"/>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42">
                <a:extLst>
                  <a:ext uri="{FF2B5EF4-FFF2-40B4-BE49-F238E27FC236}">
                    <a16:creationId xmlns:a16="http://schemas.microsoft.com/office/drawing/2014/main" id="{7748A170-CAC7-441B-9F32-8823A54A82C3}"/>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3">
                <a:extLst>
                  <a:ext uri="{FF2B5EF4-FFF2-40B4-BE49-F238E27FC236}">
                    <a16:creationId xmlns:a16="http://schemas.microsoft.com/office/drawing/2014/main" id="{043E3BF4-A0A9-46BA-B9BE-F19F0E409D2D}"/>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4">
                <a:extLst>
                  <a:ext uri="{FF2B5EF4-FFF2-40B4-BE49-F238E27FC236}">
                    <a16:creationId xmlns:a16="http://schemas.microsoft.com/office/drawing/2014/main" id="{B75ED685-2F22-432E-8DBA-1E635FD55450}"/>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45">
                <a:extLst>
                  <a:ext uri="{FF2B5EF4-FFF2-40B4-BE49-F238E27FC236}">
                    <a16:creationId xmlns:a16="http://schemas.microsoft.com/office/drawing/2014/main" id="{83970F87-0F03-4461-B988-30EF7ABD785A}"/>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46">
                <a:extLst>
                  <a:ext uri="{FF2B5EF4-FFF2-40B4-BE49-F238E27FC236}">
                    <a16:creationId xmlns:a16="http://schemas.microsoft.com/office/drawing/2014/main" id="{738A8F6A-08E1-46E2-95C0-881AAC6EC048}"/>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47">
                <a:extLst>
                  <a:ext uri="{FF2B5EF4-FFF2-40B4-BE49-F238E27FC236}">
                    <a16:creationId xmlns:a16="http://schemas.microsoft.com/office/drawing/2014/main" id="{B36EEBE9-F5B2-487F-839C-13CAEEFCB192}"/>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8">
                <a:extLst>
                  <a:ext uri="{FF2B5EF4-FFF2-40B4-BE49-F238E27FC236}">
                    <a16:creationId xmlns:a16="http://schemas.microsoft.com/office/drawing/2014/main" id="{1A89F125-77A2-49C7-B2A7-088CA1082FE4}"/>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49">
                <a:extLst>
                  <a:ext uri="{FF2B5EF4-FFF2-40B4-BE49-F238E27FC236}">
                    <a16:creationId xmlns:a16="http://schemas.microsoft.com/office/drawing/2014/main" id="{5D1BFDDE-5864-415B-B45E-925BCEF7CF1B}"/>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50">
                <a:extLst>
                  <a:ext uri="{FF2B5EF4-FFF2-40B4-BE49-F238E27FC236}">
                    <a16:creationId xmlns:a16="http://schemas.microsoft.com/office/drawing/2014/main" id="{9CEA1B19-2B9C-414E-9274-EFDBCBADF90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51">
                <a:extLst>
                  <a:ext uri="{FF2B5EF4-FFF2-40B4-BE49-F238E27FC236}">
                    <a16:creationId xmlns:a16="http://schemas.microsoft.com/office/drawing/2014/main" id="{43454943-9C98-41DD-8958-63EB2D999228}"/>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52">
                <a:extLst>
                  <a:ext uri="{FF2B5EF4-FFF2-40B4-BE49-F238E27FC236}">
                    <a16:creationId xmlns:a16="http://schemas.microsoft.com/office/drawing/2014/main" id="{BF4FDF81-08FE-4BD7-8309-39BCCB39271E}"/>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椭圆 81">
                <a:extLst>
                  <a:ext uri="{FF2B5EF4-FFF2-40B4-BE49-F238E27FC236}">
                    <a16:creationId xmlns:a16="http://schemas.microsoft.com/office/drawing/2014/main" id="{56D9F62A-1677-4A07-A6F7-4A905ACC7722}"/>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A519BF3F-4B8C-413B-812D-394513DAF6D5}"/>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2</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A6579965-510D-4997-BB74-BF50F9E247D7}"/>
                </a:ext>
              </a:extLst>
            </p:cNvPr>
            <p:cNvSpPr txBox="1"/>
            <p:nvPr/>
          </p:nvSpPr>
          <p:spPr>
            <a:xfrm>
              <a:off x="2683366" y="2464725"/>
              <a:ext cx="2541319" cy="461665"/>
            </a:xfrm>
            <a:prstGeom prst="rect">
              <a:avLst/>
            </a:prstGeom>
            <a:noFill/>
          </p:spPr>
          <p:txBody>
            <a:bodyPr wrap="square" rtlCol="0">
              <a:spAutoFit/>
            </a:bodyPr>
            <a:lstStyle/>
            <a:p>
              <a:r>
                <a:rPr lang="zh-CN" altLang="en-US" sz="2400" b="1" dirty="0">
                  <a:solidFill>
                    <a:schemeClr val="accent1"/>
                  </a:solidFill>
                </a:rPr>
                <a:t>输入你的标题</a:t>
              </a:r>
            </a:p>
          </p:txBody>
        </p:sp>
        <p:sp>
          <p:nvSpPr>
            <p:cNvPr id="50" name="文本框 49">
              <a:extLst>
                <a:ext uri="{FF2B5EF4-FFF2-40B4-BE49-F238E27FC236}">
                  <a16:creationId xmlns:a16="http://schemas.microsoft.com/office/drawing/2014/main" id="{7929AC55-0EA6-4EE6-A46E-6165F727FCB7}"/>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grpSp>
        <p:nvGrpSpPr>
          <p:cNvPr id="83" name="组合 82">
            <a:extLst>
              <a:ext uri="{FF2B5EF4-FFF2-40B4-BE49-F238E27FC236}">
                <a16:creationId xmlns:a16="http://schemas.microsoft.com/office/drawing/2014/main" id="{9D4803F2-DAEB-494C-9691-C85F5F4853F0}"/>
              </a:ext>
            </a:extLst>
          </p:cNvPr>
          <p:cNvGrpSpPr/>
          <p:nvPr/>
        </p:nvGrpSpPr>
        <p:grpSpPr>
          <a:xfrm>
            <a:off x="4104640" y="4492162"/>
            <a:ext cx="4686005" cy="973337"/>
            <a:chOff x="1531916" y="2369851"/>
            <a:chExt cx="4686005" cy="973337"/>
          </a:xfrm>
        </p:grpSpPr>
        <p:grpSp>
          <p:nvGrpSpPr>
            <p:cNvPr id="84" name="组合 83">
              <a:extLst>
                <a:ext uri="{FF2B5EF4-FFF2-40B4-BE49-F238E27FC236}">
                  <a16:creationId xmlns:a16="http://schemas.microsoft.com/office/drawing/2014/main" id="{E3E9D6F7-BB44-4B3A-9417-4840EBB2A10F}"/>
                </a:ext>
              </a:extLst>
            </p:cNvPr>
            <p:cNvGrpSpPr/>
            <p:nvPr/>
          </p:nvGrpSpPr>
          <p:grpSpPr>
            <a:xfrm>
              <a:off x="1531916" y="2369851"/>
              <a:ext cx="971202" cy="973337"/>
              <a:chOff x="1994564" y="454676"/>
              <a:chExt cx="4990436" cy="5001420"/>
            </a:xfrm>
          </p:grpSpPr>
          <p:sp>
            <p:nvSpPr>
              <p:cNvPr id="88" name="Freeform 422">
                <a:extLst>
                  <a:ext uri="{FF2B5EF4-FFF2-40B4-BE49-F238E27FC236}">
                    <a16:creationId xmlns:a16="http://schemas.microsoft.com/office/drawing/2014/main" id="{96B4F69F-744C-4D14-BFBA-E237156317C7}"/>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423">
                <a:extLst>
                  <a:ext uri="{FF2B5EF4-FFF2-40B4-BE49-F238E27FC236}">
                    <a16:creationId xmlns:a16="http://schemas.microsoft.com/office/drawing/2014/main" id="{C4959161-F3B5-460B-A98D-732C9D9288E8}"/>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90" name="Freeform 424">
                <a:extLst>
                  <a:ext uri="{FF2B5EF4-FFF2-40B4-BE49-F238E27FC236}">
                    <a16:creationId xmlns:a16="http://schemas.microsoft.com/office/drawing/2014/main" id="{8A65C1D1-65B4-42A1-8517-D78576CCB384}"/>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25">
                <a:extLst>
                  <a:ext uri="{FF2B5EF4-FFF2-40B4-BE49-F238E27FC236}">
                    <a16:creationId xmlns:a16="http://schemas.microsoft.com/office/drawing/2014/main" id="{7EBB0E83-0207-4761-A6A9-48687899FE0F}"/>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26">
                <a:extLst>
                  <a:ext uri="{FF2B5EF4-FFF2-40B4-BE49-F238E27FC236}">
                    <a16:creationId xmlns:a16="http://schemas.microsoft.com/office/drawing/2014/main" id="{E92BF9FD-C665-4070-937C-C189B01EB6C6}"/>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27">
                <a:extLst>
                  <a:ext uri="{FF2B5EF4-FFF2-40B4-BE49-F238E27FC236}">
                    <a16:creationId xmlns:a16="http://schemas.microsoft.com/office/drawing/2014/main" id="{25B166BD-52C8-45B2-8F7F-B57E53497235}"/>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28">
                <a:extLst>
                  <a:ext uri="{FF2B5EF4-FFF2-40B4-BE49-F238E27FC236}">
                    <a16:creationId xmlns:a16="http://schemas.microsoft.com/office/drawing/2014/main" id="{576FC879-0C9B-4299-A6F1-C4DAF28BA37A}"/>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29">
                <a:extLst>
                  <a:ext uri="{FF2B5EF4-FFF2-40B4-BE49-F238E27FC236}">
                    <a16:creationId xmlns:a16="http://schemas.microsoft.com/office/drawing/2014/main" id="{20D47E04-9C51-4358-9CD8-D99106B014E6}"/>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30">
                <a:extLst>
                  <a:ext uri="{FF2B5EF4-FFF2-40B4-BE49-F238E27FC236}">
                    <a16:creationId xmlns:a16="http://schemas.microsoft.com/office/drawing/2014/main" id="{FEAC079C-24AD-4FE7-9B59-581AABD46320}"/>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31">
                <a:extLst>
                  <a:ext uri="{FF2B5EF4-FFF2-40B4-BE49-F238E27FC236}">
                    <a16:creationId xmlns:a16="http://schemas.microsoft.com/office/drawing/2014/main" id="{2E731C76-F90A-4C6F-B767-DB696546A290}"/>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32">
                <a:extLst>
                  <a:ext uri="{FF2B5EF4-FFF2-40B4-BE49-F238E27FC236}">
                    <a16:creationId xmlns:a16="http://schemas.microsoft.com/office/drawing/2014/main" id="{14ABA240-1D98-4BD3-8C3B-229AB1F691A7}"/>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33">
                <a:extLst>
                  <a:ext uri="{FF2B5EF4-FFF2-40B4-BE49-F238E27FC236}">
                    <a16:creationId xmlns:a16="http://schemas.microsoft.com/office/drawing/2014/main" id="{986ECF47-475D-4BF2-81F4-092B7AEB377C}"/>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34">
                <a:extLst>
                  <a:ext uri="{FF2B5EF4-FFF2-40B4-BE49-F238E27FC236}">
                    <a16:creationId xmlns:a16="http://schemas.microsoft.com/office/drawing/2014/main" id="{FA2437DE-60ED-40FC-A6F1-280DBE07B4BC}"/>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35">
                <a:extLst>
                  <a:ext uri="{FF2B5EF4-FFF2-40B4-BE49-F238E27FC236}">
                    <a16:creationId xmlns:a16="http://schemas.microsoft.com/office/drawing/2014/main" id="{ACD9FF0B-84B1-44F9-979A-4E0D1AD5F9EA}"/>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36">
                <a:extLst>
                  <a:ext uri="{FF2B5EF4-FFF2-40B4-BE49-F238E27FC236}">
                    <a16:creationId xmlns:a16="http://schemas.microsoft.com/office/drawing/2014/main" id="{8A6A7BD4-F0F6-4411-A6D0-3074E349D21F}"/>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37">
                <a:extLst>
                  <a:ext uri="{FF2B5EF4-FFF2-40B4-BE49-F238E27FC236}">
                    <a16:creationId xmlns:a16="http://schemas.microsoft.com/office/drawing/2014/main" id="{68F68C91-24B9-490D-AF0B-B57291F0E271}"/>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38">
                <a:extLst>
                  <a:ext uri="{FF2B5EF4-FFF2-40B4-BE49-F238E27FC236}">
                    <a16:creationId xmlns:a16="http://schemas.microsoft.com/office/drawing/2014/main" id="{3AC1F366-5A1C-465B-91F5-29967C61054F}"/>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39">
                <a:extLst>
                  <a:ext uri="{FF2B5EF4-FFF2-40B4-BE49-F238E27FC236}">
                    <a16:creationId xmlns:a16="http://schemas.microsoft.com/office/drawing/2014/main" id="{E7FCBFCE-4D04-4B12-BA62-DE2A6F2E8356}"/>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40">
                <a:extLst>
                  <a:ext uri="{FF2B5EF4-FFF2-40B4-BE49-F238E27FC236}">
                    <a16:creationId xmlns:a16="http://schemas.microsoft.com/office/drawing/2014/main" id="{FF962ABF-5975-4D8D-866D-F3E2E5266FCA}"/>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41">
                <a:extLst>
                  <a:ext uri="{FF2B5EF4-FFF2-40B4-BE49-F238E27FC236}">
                    <a16:creationId xmlns:a16="http://schemas.microsoft.com/office/drawing/2014/main" id="{7BFC76FE-2AF7-4869-886B-705E8ADB3855}"/>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42">
                <a:extLst>
                  <a:ext uri="{FF2B5EF4-FFF2-40B4-BE49-F238E27FC236}">
                    <a16:creationId xmlns:a16="http://schemas.microsoft.com/office/drawing/2014/main" id="{7C6D0C9D-5491-4EEB-8D81-4DDEF51AFD91}"/>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43">
                <a:extLst>
                  <a:ext uri="{FF2B5EF4-FFF2-40B4-BE49-F238E27FC236}">
                    <a16:creationId xmlns:a16="http://schemas.microsoft.com/office/drawing/2014/main" id="{1AA3B8D3-6922-48B6-9C30-B061EDD21DE1}"/>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44">
                <a:extLst>
                  <a:ext uri="{FF2B5EF4-FFF2-40B4-BE49-F238E27FC236}">
                    <a16:creationId xmlns:a16="http://schemas.microsoft.com/office/drawing/2014/main" id="{CD4FCFD1-43BB-466C-B362-C3DEF1D71581}"/>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45">
                <a:extLst>
                  <a:ext uri="{FF2B5EF4-FFF2-40B4-BE49-F238E27FC236}">
                    <a16:creationId xmlns:a16="http://schemas.microsoft.com/office/drawing/2014/main" id="{3123D07E-ABFA-491F-94D5-3DB83BAC5BDD}"/>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46">
                <a:extLst>
                  <a:ext uri="{FF2B5EF4-FFF2-40B4-BE49-F238E27FC236}">
                    <a16:creationId xmlns:a16="http://schemas.microsoft.com/office/drawing/2014/main" id="{78A36400-3A28-4488-9440-548751EA9C84}"/>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47">
                <a:extLst>
                  <a:ext uri="{FF2B5EF4-FFF2-40B4-BE49-F238E27FC236}">
                    <a16:creationId xmlns:a16="http://schemas.microsoft.com/office/drawing/2014/main" id="{AA5CAE1B-E8C2-4D81-8663-314D9A96538D}"/>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8">
                <a:extLst>
                  <a:ext uri="{FF2B5EF4-FFF2-40B4-BE49-F238E27FC236}">
                    <a16:creationId xmlns:a16="http://schemas.microsoft.com/office/drawing/2014/main" id="{2C77DBA7-7C1E-4136-AB5A-B249F2BC089D}"/>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49">
                <a:extLst>
                  <a:ext uri="{FF2B5EF4-FFF2-40B4-BE49-F238E27FC236}">
                    <a16:creationId xmlns:a16="http://schemas.microsoft.com/office/drawing/2014/main" id="{802AEC23-3AD1-4022-9093-E8422532F37F}"/>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50">
                <a:extLst>
                  <a:ext uri="{FF2B5EF4-FFF2-40B4-BE49-F238E27FC236}">
                    <a16:creationId xmlns:a16="http://schemas.microsoft.com/office/drawing/2014/main" id="{DD684BFC-F1BF-4058-8DED-A415A0160EF8}"/>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51">
                <a:extLst>
                  <a:ext uri="{FF2B5EF4-FFF2-40B4-BE49-F238E27FC236}">
                    <a16:creationId xmlns:a16="http://schemas.microsoft.com/office/drawing/2014/main" id="{276DC683-A7DC-49B3-B58C-E76049C08536}"/>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52">
                <a:extLst>
                  <a:ext uri="{FF2B5EF4-FFF2-40B4-BE49-F238E27FC236}">
                    <a16:creationId xmlns:a16="http://schemas.microsoft.com/office/drawing/2014/main" id="{9A1EFA52-4658-42D1-A292-B5EFA841BDB8}"/>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椭圆 118">
                <a:extLst>
                  <a:ext uri="{FF2B5EF4-FFF2-40B4-BE49-F238E27FC236}">
                    <a16:creationId xmlns:a16="http://schemas.microsoft.com/office/drawing/2014/main" id="{3D88B730-CD86-45CA-8B61-EF8CC096259E}"/>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文本框 84">
              <a:extLst>
                <a:ext uri="{FF2B5EF4-FFF2-40B4-BE49-F238E27FC236}">
                  <a16:creationId xmlns:a16="http://schemas.microsoft.com/office/drawing/2014/main" id="{4BCC410A-B23D-4639-AEC0-16951A11CB69}"/>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3</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52D46D09-D574-4EE4-A6EA-25940CC95925}"/>
                </a:ext>
              </a:extLst>
            </p:cNvPr>
            <p:cNvSpPr txBox="1"/>
            <p:nvPr/>
          </p:nvSpPr>
          <p:spPr>
            <a:xfrm>
              <a:off x="2683366" y="2464725"/>
              <a:ext cx="2541319" cy="461665"/>
            </a:xfrm>
            <a:prstGeom prst="rect">
              <a:avLst/>
            </a:prstGeom>
            <a:noFill/>
          </p:spPr>
          <p:txBody>
            <a:bodyPr wrap="square" rtlCol="0">
              <a:spAutoFit/>
            </a:bodyPr>
            <a:lstStyle/>
            <a:p>
              <a:r>
                <a:rPr lang="zh-CN" altLang="en-US" sz="2400" b="1" dirty="0">
                  <a:solidFill>
                    <a:schemeClr val="accent1"/>
                  </a:solidFill>
                </a:rPr>
                <a:t>输入你的标题</a:t>
              </a:r>
            </a:p>
          </p:txBody>
        </p:sp>
        <p:sp>
          <p:nvSpPr>
            <p:cNvPr id="87" name="文本框 86">
              <a:extLst>
                <a:ext uri="{FF2B5EF4-FFF2-40B4-BE49-F238E27FC236}">
                  <a16:creationId xmlns:a16="http://schemas.microsoft.com/office/drawing/2014/main" id="{A2B3A8DD-20A0-4E78-9F0D-8BED9CC8A241}"/>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spTree>
    <p:extLst>
      <p:ext uri="{BB962C8B-B14F-4D97-AF65-F5344CB8AC3E}">
        <p14:creationId xmlns:p14="http://schemas.microsoft.com/office/powerpoint/2010/main" val="244036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9B5CCBE3-6125-4E96-91CE-DACEA4D21810}"/>
              </a:ext>
            </a:extLst>
          </p:cNvPr>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A9091C9-8593-4FC0-B48F-DD8E0443BBED}"/>
              </a:ext>
            </a:extLst>
          </p:cNvPr>
          <p:cNvSpPr txBox="1"/>
          <p:nvPr/>
        </p:nvSpPr>
        <p:spPr>
          <a:xfrm>
            <a:off x="711199" y="425242"/>
            <a:ext cx="2815772"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字体</a:t>
            </a:r>
            <a:r>
              <a:rPr lang="en-US" altLang="zh-CN" sz="3200" b="1" dirty="0">
                <a:solidFill>
                  <a:schemeClr val="accent1"/>
                </a:solidFill>
                <a:latin typeface="微软雅黑" panose="020B0503020204020204" pitchFamily="34" charset="-122"/>
                <a:ea typeface="微软雅黑" panose="020B0503020204020204" pitchFamily="34" charset="-122"/>
              </a:rPr>
              <a:t>Fonts</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475AC3C-E036-458E-B9AB-6B4CBBFCE2C5}"/>
              </a:ext>
            </a:extLst>
          </p:cNvPr>
          <p:cNvSpPr/>
          <p:nvPr/>
        </p:nvSpPr>
        <p:spPr>
          <a:xfrm>
            <a:off x="1341120" y="2052711"/>
            <a:ext cx="1950720" cy="777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中文</a:t>
            </a:r>
          </a:p>
        </p:txBody>
      </p:sp>
      <p:sp>
        <p:nvSpPr>
          <p:cNvPr id="7" name="矩形 6">
            <a:extLst>
              <a:ext uri="{FF2B5EF4-FFF2-40B4-BE49-F238E27FC236}">
                <a16:creationId xmlns:a16="http://schemas.microsoft.com/office/drawing/2014/main" id="{2C61EE0A-1197-4783-81D7-C56444DA7E42}"/>
              </a:ext>
            </a:extLst>
          </p:cNvPr>
          <p:cNvSpPr/>
          <p:nvPr/>
        </p:nvSpPr>
        <p:spPr>
          <a:xfrm>
            <a:off x="1341120" y="4028049"/>
            <a:ext cx="1950720" cy="777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英文</a:t>
            </a:r>
          </a:p>
        </p:txBody>
      </p:sp>
      <p:cxnSp>
        <p:nvCxnSpPr>
          <p:cNvPr id="9" name="直接连接符 8">
            <a:extLst>
              <a:ext uri="{FF2B5EF4-FFF2-40B4-BE49-F238E27FC236}">
                <a16:creationId xmlns:a16="http://schemas.microsoft.com/office/drawing/2014/main" id="{EA7DF47E-4033-47E6-B7B0-FC0C81C76700}"/>
              </a:ext>
            </a:extLst>
          </p:cNvPr>
          <p:cNvCxnSpPr/>
          <p:nvPr/>
        </p:nvCxnSpPr>
        <p:spPr>
          <a:xfrm>
            <a:off x="1341120" y="3429000"/>
            <a:ext cx="950976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B76DB1D-1975-4DDF-A1BA-CE7FC4D953F9}"/>
              </a:ext>
            </a:extLst>
          </p:cNvPr>
          <p:cNvSpPr txBox="1"/>
          <p:nvPr/>
        </p:nvSpPr>
        <p:spPr>
          <a:xfrm>
            <a:off x="3794760" y="2141805"/>
            <a:ext cx="2133600" cy="584775"/>
          </a:xfrm>
          <a:prstGeom prst="rect">
            <a:avLst/>
          </a:prstGeom>
          <a:noFill/>
        </p:spPr>
        <p:txBody>
          <a:bodyPr wrap="square" rtlCol="0">
            <a:spAutoFit/>
          </a:bodyPr>
          <a:lstStyle/>
          <a:p>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微软雅黑</a:t>
            </a:r>
          </a:p>
        </p:txBody>
      </p:sp>
      <p:sp>
        <p:nvSpPr>
          <p:cNvPr id="12" name="文本框 11">
            <a:extLst>
              <a:ext uri="{FF2B5EF4-FFF2-40B4-BE49-F238E27FC236}">
                <a16:creationId xmlns:a16="http://schemas.microsoft.com/office/drawing/2014/main" id="{9B02C240-0216-4CF7-84A5-AA0751C662FC}"/>
              </a:ext>
            </a:extLst>
          </p:cNvPr>
          <p:cNvSpPr txBox="1"/>
          <p:nvPr/>
        </p:nvSpPr>
        <p:spPr>
          <a:xfrm>
            <a:off x="6431280" y="2141805"/>
            <a:ext cx="3032760" cy="584775"/>
          </a:xfrm>
          <a:prstGeom prst="rect">
            <a:avLst/>
          </a:prstGeom>
          <a:noFill/>
        </p:spPr>
        <p:txBody>
          <a:bodyPr wrap="square" rtlCol="0">
            <a:spAutoFit/>
          </a:bodyPr>
          <a:lstStyle/>
          <a:p>
            <a:r>
              <a:rPr lang="zh-CN" altLang="en-US" sz="3200" dirty="0">
                <a:solidFill>
                  <a:schemeClr val="tx1">
                    <a:lumMod val="85000"/>
                    <a:lumOff val="15000"/>
                  </a:schemeClr>
                </a:solidFill>
                <a:latin typeface="微软雅黑 Light" panose="020B0502040204020203" pitchFamily="34" charset="-122"/>
                <a:ea typeface="微软雅黑 Light" panose="020B0502040204020203" pitchFamily="34" charset="-122"/>
              </a:rPr>
              <a:t>微软雅黑</a:t>
            </a:r>
            <a:r>
              <a:rPr lang="en-US" altLang="zh-CN" sz="3200" dirty="0">
                <a:solidFill>
                  <a:schemeClr val="tx1">
                    <a:lumMod val="85000"/>
                    <a:lumOff val="15000"/>
                  </a:schemeClr>
                </a:solidFill>
                <a:latin typeface="微软雅黑 Light" panose="020B0502040204020203" pitchFamily="34" charset="-122"/>
                <a:ea typeface="微软雅黑 Light" panose="020B0502040204020203" pitchFamily="34" charset="-122"/>
              </a:rPr>
              <a:t>Light</a:t>
            </a:r>
            <a:endParaRPr lang="zh-CN" altLang="en-US" sz="32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3" name="文本框 12">
            <a:extLst>
              <a:ext uri="{FF2B5EF4-FFF2-40B4-BE49-F238E27FC236}">
                <a16:creationId xmlns:a16="http://schemas.microsoft.com/office/drawing/2014/main" id="{8D76BE6F-EC84-41BB-BC1A-EC21FB87AF20}"/>
              </a:ext>
            </a:extLst>
          </p:cNvPr>
          <p:cNvSpPr txBox="1"/>
          <p:nvPr/>
        </p:nvSpPr>
        <p:spPr>
          <a:xfrm>
            <a:off x="3794760" y="4124282"/>
            <a:ext cx="2133600" cy="584775"/>
          </a:xfrm>
          <a:prstGeom prst="rect">
            <a:avLst/>
          </a:prstGeom>
          <a:noFill/>
        </p:spPr>
        <p:txBody>
          <a:bodyPr wrap="square" rtlCol="0">
            <a:spAutoFit/>
          </a:bodyPr>
          <a:lstStyle/>
          <a:p>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微软雅黑</a:t>
            </a:r>
          </a:p>
        </p:txBody>
      </p:sp>
      <p:sp>
        <p:nvSpPr>
          <p:cNvPr id="14" name="文本框 13">
            <a:extLst>
              <a:ext uri="{FF2B5EF4-FFF2-40B4-BE49-F238E27FC236}">
                <a16:creationId xmlns:a16="http://schemas.microsoft.com/office/drawing/2014/main" id="{7F387B98-4878-4DC3-A6C2-491CE2095622}"/>
              </a:ext>
            </a:extLst>
          </p:cNvPr>
          <p:cNvSpPr txBox="1"/>
          <p:nvPr/>
        </p:nvSpPr>
        <p:spPr>
          <a:xfrm>
            <a:off x="6431280" y="4124282"/>
            <a:ext cx="3032760" cy="584775"/>
          </a:xfrm>
          <a:prstGeom prst="rect">
            <a:avLst/>
          </a:prstGeom>
          <a:noFill/>
        </p:spPr>
        <p:txBody>
          <a:bodyPr wrap="square" rtlCol="0">
            <a:spAutoFit/>
          </a:bodyPr>
          <a:lstStyle/>
          <a:p>
            <a:r>
              <a:rPr lang="zh-CN" altLang="en-US" sz="3200" dirty="0">
                <a:solidFill>
                  <a:schemeClr val="tx1">
                    <a:lumMod val="85000"/>
                    <a:lumOff val="15000"/>
                  </a:schemeClr>
                </a:solidFill>
                <a:latin typeface="微软雅黑 Light" panose="020B0502040204020203" pitchFamily="34" charset="-122"/>
                <a:ea typeface="微软雅黑 Light" panose="020B0502040204020203" pitchFamily="34" charset="-122"/>
              </a:rPr>
              <a:t>微软雅黑</a:t>
            </a:r>
            <a:r>
              <a:rPr lang="en-US" altLang="zh-CN" sz="3200" dirty="0">
                <a:solidFill>
                  <a:schemeClr val="tx1">
                    <a:lumMod val="85000"/>
                    <a:lumOff val="15000"/>
                  </a:schemeClr>
                </a:solidFill>
                <a:latin typeface="微软雅黑 Light" panose="020B0502040204020203" pitchFamily="34" charset="-122"/>
                <a:ea typeface="微软雅黑 Light" panose="020B0502040204020203" pitchFamily="34" charset="-122"/>
              </a:rPr>
              <a:t>Light</a:t>
            </a:r>
            <a:endParaRPr lang="zh-CN" altLang="en-US" sz="32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22483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9B5CCBE3-6125-4E96-91CE-DACEA4D21810}"/>
              </a:ext>
            </a:extLst>
          </p:cNvPr>
          <p:cNvCxnSpPr>
            <a:cxnSpLocks/>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A9091C9-8593-4FC0-B48F-DD8E0443BBED}"/>
              </a:ext>
            </a:extLst>
          </p:cNvPr>
          <p:cNvSpPr txBox="1"/>
          <p:nvPr/>
        </p:nvSpPr>
        <p:spPr>
          <a:xfrm>
            <a:off x="711198" y="425242"/>
            <a:ext cx="2859315"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配色</a:t>
            </a:r>
            <a:r>
              <a:rPr lang="en-US" altLang="zh-CN" sz="3200" b="1" dirty="0" err="1">
                <a:solidFill>
                  <a:schemeClr val="accent1"/>
                </a:solidFill>
                <a:latin typeface="微软雅黑" panose="020B0503020204020204" pitchFamily="34" charset="-122"/>
                <a:ea typeface="微软雅黑" panose="020B0503020204020204" pitchFamily="34" charset="-122"/>
              </a:rPr>
              <a:t>Colour</a:t>
            </a:r>
            <a:endParaRPr lang="zh-CN" altLang="en-US" sz="3200" b="1" dirty="0">
              <a:solidFill>
                <a:schemeClr val="accent1"/>
              </a:solidFill>
              <a:latin typeface="微软雅黑" panose="020B0503020204020204" pitchFamily="34" charset="-122"/>
              <a:ea typeface="微软雅黑" panose="020B0503020204020204" pitchFamily="34" charset="-122"/>
            </a:endParaRPr>
          </a:p>
        </p:txBody>
      </p:sp>
      <p:sp>
        <p:nvSpPr>
          <p:cNvPr id="2" name="椭圆 1">
            <a:extLst>
              <a:ext uri="{FF2B5EF4-FFF2-40B4-BE49-F238E27FC236}">
                <a16:creationId xmlns:a16="http://schemas.microsoft.com/office/drawing/2014/main" id="{C8107148-0B27-4509-92F2-AF576D4C6484}"/>
              </a:ext>
            </a:extLst>
          </p:cNvPr>
          <p:cNvSpPr/>
          <p:nvPr/>
        </p:nvSpPr>
        <p:spPr>
          <a:xfrm>
            <a:off x="952499" y="2636520"/>
            <a:ext cx="1584960" cy="1584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39995D-86FA-43EC-B9B5-34E36DBE9715}"/>
              </a:ext>
            </a:extLst>
          </p:cNvPr>
          <p:cNvSpPr/>
          <p:nvPr/>
        </p:nvSpPr>
        <p:spPr>
          <a:xfrm>
            <a:off x="3853180" y="2636520"/>
            <a:ext cx="1584960" cy="158496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8" name="椭圆 17">
            <a:extLst>
              <a:ext uri="{FF2B5EF4-FFF2-40B4-BE49-F238E27FC236}">
                <a16:creationId xmlns:a16="http://schemas.microsoft.com/office/drawing/2014/main" id="{71ADD7D1-F8C8-4D4F-907D-7A75E82E3362}"/>
              </a:ext>
            </a:extLst>
          </p:cNvPr>
          <p:cNvSpPr/>
          <p:nvPr/>
        </p:nvSpPr>
        <p:spPr>
          <a:xfrm>
            <a:off x="6753861" y="2636520"/>
            <a:ext cx="1584960" cy="15849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405E133-E447-4B7E-BBAB-4FB7EB34B5B2}"/>
              </a:ext>
            </a:extLst>
          </p:cNvPr>
          <p:cNvSpPr/>
          <p:nvPr/>
        </p:nvSpPr>
        <p:spPr>
          <a:xfrm>
            <a:off x="9654542" y="2636520"/>
            <a:ext cx="1584960" cy="1584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2BAD662-672F-4BBC-A662-8AEEA04C36A6}"/>
              </a:ext>
            </a:extLst>
          </p:cNvPr>
          <p:cNvSpPr/>
          <p:nvPr/>
        </p:nvSpPr>
        <p:spPr>
          <a:xfrm>
            <a:off x="792476" y="2476498"/>
            <a:ext cx="1905004" cy="190500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CA85616-C143-4612-9EB0-528ACD0431BF}"/>
              </a:ext>
            </a:extLst>
          </p:cNvPr>
          <p:cNvSpPr/>
          <p:nvPr/>
        </p:nvSpPr>
        <p:spPr>
          <a:xfrm>
            <a:off x="3693158" y="2476498"/>
            <a:ext cx="1905004" cy="1905004"/>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CBA159F-BCF3-4E77-9B34-5941B8099DBD}"/>
              </a:ext>
            </a:extLst>
          </p:cNvPr>
          <p:cNvSpPr/>
          <p:nvPr/>
        </p:nvSpPr>
        <p:spPr>
          <a:xfrm>
            <a:off x="6593839" y="2476498"/>
            <a:ext cx="1905004" cy="1905004"/>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5677F41-D25A-457E-A2CD-343BF356792C}"/>
              </a:ext>
            </a:extLst>
          </p:cNvPr>
          <p:cNvSpPr/>
          <p:nvPr/>
        </p:nvSpPr>
        <p:spPr>
          <a:xfrm>
            <a:off x="9494520" y="2476498"/>
            <a:ext cx="1905004" cy="1905004"/>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D95F7FA-A235-4062-84E5-FF51782B3AE8}"/>
              </a:ext>
            </a:extLst>
          </p:cNvPr>
          <p:cNvSpPr txBox="1"/>
          <p:nvPr/>
        </p:nvSpPr>
        <p:spPr>
          <a:xfrm>
            <a:off x="735327" y="4594858"/>
            <a:ext cx="2019301" cy="426720"/>
          </a:xfrm>
          <a:prstGeom prst="rect">
            <a:avLst/>
          </a:prstGeom>
          <a:noFill/>
        </p:spPr>
        <p:txBody>
          <a:bodyPr wrap="square" rtlCol="0">
            <a:spAutoFit/>
          </a:bodyPr>
          <a:lstStyle/>
          <a:p>
            <a:pPr algn="ctr">
              <a:lnSpc>
                <a:spcPct val="130000"/>
              </a:lnSpc>
            </a:pPr>
            <a:r>
              <a:rPr lang="en-US" altLang="zh-CN" dirty="0">
                <a:solidFill>
                  <a:schemeClr val="tx1">
                    <a:lumMod val="85000"/>
                    <a:lumOff val="15000"/>
                  </a:schemeClr>
                </a:solidFill>
              </a:rPr>
              <a:t>RGB</a:t>
            </a:r>
            <a:r>
              <a:rPr lang="zh-CN" altLang="en-US" dirty="0">
                <a:solidFill>
                  <a:schemeClr val="tx1">
                    <a:lumMod val="85000"/>
                    <a:lumOff val="15000"/>
                  </a:schemeClr>
                </a:solidFill>
              </a:rPr>
              <a:t>：</a:t>
            </a:r>
            <a:r>
              <a:rPr lang="en-US" altLang="zh-CN" dirty="0">
                <a:solidFill>
                  <a:schemeClr val="tx1">
                    <a:lumMod val="85000"/>
                    <a:lumOff val="15000"/>
                  </a:schemeClr>
                </a:solidFill>
              </a:rPr>
              <a:t>20.50.112</a:t>
            </a:r>
            <a:endParaRPr lang="zh-CN" altLang="en-US" dirty="0">
              <a:solidFill>
                <a:schemeClr val="tx1">
                  <a:lumMod val="85000"/>
                  <a:lumOff val="15000"/>
                </a:schemeClr>
              </a:solidFill>
            </a:endParaRPr>
          </a:p>
        </p:txBody>
      </p:sp>
      <p:sp>
        <p:nvSpPr>
          <p:cNvPr id="13" name="文本框 12">
            <a:extLst>
              <a:ext uri="{FF2B5EF4-FFF2-40B4-BE49-F238E27FC236}">
                <a16:creationId xmlns:a16="http://schemas.microsoft.com/office/drawing/2014/main" id="{CBAB1E5C-5295-4FA2-B053-878303AEF766}"/>
              </a:ext>
            </a:extLst>
          </p:cNvPr>
          <p:cNvSpPr txBox="1"/>
          <p:nvPr/>
        </p:nvSpPr>
        <p:spPr>
          <a:xfrm>
            <a:off x="3636009" y="4594858"/>
            <a:ext cx="2019301" cy="426720"/>
          </a:xfrm>
          <a:prstGeom prst="rect">
            <a:avLst/>
          </a:prstGeom>
          <a:noFill/>
        </p:spPr>
        <p:txBody>
          <a:bodyPr wrap="square" rtlCol="0">
            <a:spAutoFit/>
          </a:bodyPr>
          <a:lstStyle/>
          <a:p>
            <a:pPr algn="ctr">
              <a:lnSpc>
                <a:spcPct val="130000"/>
              </a:lnSpc>
            </a:pPr>
            <a:r>
              <a:rPr lang="en-US" altLang="zh-CN" dirty="0">
                <a:solidFill>
                  <a:schemeClr val="tx1">
                    <a:lumMod val="85000"/>
                    <a:lumOff val="15000"/>
                  </a:schemeClr>
                </a:solidFill>
              </a:rPr>
              <a:t>RGB</a:t>
            </a:r>
            <a:r>
              <a:rPr lang="zh-CN" altLang="en-US" dirty="0">
                <a:solidFill>
                  <a:schemeClr val="tx1">
                    <a:lumMod val="85000"/>
                    <a:lumOff val="15000"/>
                  </a:schemeClr>
                </a:solidFill>
              </a:rPr>
              <a:t>：</a:t>
            </a:r>
            <a:r>
              <a:rPr lang="en-US" altLang="zh-CN" dirty="0">
                <a:solidFill>
                  <a:schemeClr val="tx1">
                    <a:lumMod val="85000"/>
                    <a:lumOff val="15000"/>
                  </a:schemeClr>
                </a:solidFill>
              </a:rPr>
              <a:t>38.38.38</a:t>
            </a:r>
            <a:endParaRPr lang="zh-CN" altLang="en-US" dirty="0">
              <a:solidFill>
                <a:schemeClr val="tx1">
                  <a:lumMod val="85000"/>
                  <a:lumOff val="15000"/>
                </a:schemeClr>
              </a:solidFill>
            </a:endParaRPr>
          </a:p>
        </p:txBody>
      </p:sp>
      <p:sp>
        <p:nvSpPr>
          <p:cNvPr id="14" name="文本框 13">
            <a:extLst>
              <a:ext uri="{FF2B5EF4-FFF2-40B4-BE49-F238E27FC236}">
                <a16:creationId xmlns:a16="http://schemas.microsoft.com/office/drawing/2014/main" id="{7D0CC8B3-8AED-4EA6-96E3-C83074A41DA9}"/>
              </a:ext>
            </a:extLst>
          </p:cNvPr>
          <p:cNvSpPr txBox="1"/>
          <p:nvPr/>
        </p:nvSpPr>
        <p:spPr>
          <a:xfrm>
            <a:off x="6536690" y="4594858"/>
            <a:ext cx="2019301" cy="426720"/>
          </a:xfrm>
          <a:prstGeom prst="rect">
            <a:avLst/>
          </a:prstGeom>
          <a:noFill/>
        </p:spPr>
        <p:txBody>
          <a:bodyPr wrap="square" rtlCol="0">
            <a:spAutoFit/>
          </a:bodyPr>
          <a:lstStyle/>
          <a:p>
            <a:pPr algn="ctr">
              <a:lnSpc>
                <a:spcPct val="130000"/>
              </a:lnSpc>
            </a:pPr>
            <a:r>
              <a:rPr lang="en-US" altLang="zh-CN" dirty="0">
                <a:solidFill>
                  <a:schemeClr val="tx1">
                    <a:lumMod val="85000"/>
                    <a:lumOff val="15000"/>
                  </a:schemeClr>
                </a:solidFill>
              </a:rPr>
              <a:t>RGB</a:t>
            </a:r>
            <a:r>
              <a:rPr lang="zh-CN" altLang="en-US" dirty="0">
                <a:solidFill>
                  <a:schemeClr val="tx1">
                    <a:lumMod val="85000"/>
                    <a:lumOff val="15000"/>
                  </a:schemeClr>
                </a:solidFill>
              </a:rPr>
              <a:t>：</a:t>
            </a:r>
            <a:r>
              <a:rPr lang="en-US" altLang="zh-CN" dirty="0">
                <a:solidFill>
                  <a:schemeClr val="tx1">
                    <a:lumMod val="85000"/>
                    <a:lumOff val="15000"/>
                  </a:schemeClr>
                </a:solidFill>
              </a:rPr>
              <a:t>217.217.217</a:t>
            </a:r>
            <a:endParaRPr lang="zh-CN" altLang="en-US" dirty="0">
              <a:solidFill>
                <a:schemeClr val="tx1">
                  <a:lumMod val="85000"/>
                  <a:lumOff val="15000"/>
                </a:schemeClr>
              </a:solidFill>
            </a:endParaRPr>
          </a:p>
        </p:txBody>
      </p:sp>
      <p:sp>
        <p:nvSpPr>
          <p:cNvPr id="15" name="文本框 14">
            <a:extLst>
              <a:ext uri="{FF2B5EF4-FFF2-40B4-BE49-F238E27FC236}">
                <a16:creationId xmlns:a16="http://schemas.microsoft.com/office/drawing/2014/main" id="{13F95802-15F3-4380-82B3-ED775DB5B9AC}"/>
              </a:ext>
            </a:extLst>
          </p:cNvPr>
          <p:cNvSpPr txBox="1"/>
          <p:nvPr/>
        </p:nvSpPr>
        <p:spPr>
          <a:xfrm>
            <a:off x="9437372" y="4594858"/>
            <a:ext cx="2019301" cy="426720"/>
          </a:xfrm>
          <a:prstGeom prst="rect">
            <a:avLst/>
          </a:prstGeom>
          <a:noFill/>
        </p:spPr>
        <p:txBody>
          <a:bodyPr wrap="square" rtlCol="0">
            <a:spAutoFit/>
          </a:bodyPr>
          <a:lstStyle/>
          <a:p>
            <a:pPr algn="ctr">
              <a:lnSpc>
                <a:spcPct val="130000"/>
              </a:lnSpc>
            </a:pPr>
            <a:r>
              <a:rPr lang="en-US" altLang="zh-CN" dirty="0">
                <a:solidFill>
                  <a:schemeClr val="tx1">
                    <a:lumMod val="85000"/>
                    <a:lumOff val="15000"/>
                  </a:schemeClr>
                </a:solidFill>
              </a:rPr>
              <a:t>RGB</a:t>
            </a:r>
            <a:r>
              <a:rPr lang="zh-CN" altLang="en-US" dirty="0">
                <a:solidFill>
                  <a:schemeClr val="tx1">
                    <a:lumMod val="85000"/>
                    <a:lumOff val="15000"/>
                  </a:schemeClr>
                </a:solidFill>
              </a:rPr>
              <a:t>：</a:t>
            </a:r>
            <a:r>
              <a:rPr lang="en-US" altLang="zh-CN" dirty="0">
                <a:solidFill>
                  <a:schemeClr val="tx1">
                    <a:lumMod val="85000"/>
                    <a:lumOff val="15000"/>
                  </a:schemeClr>
                </a:solidFill>
              </a:rPr>
              <a:t>181.23.15</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357403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FDAEB373-65A6-4499-B8D6-1E33C95831E3}"/>
              </a:ext>
            </a:extLst>
          </p:cNvPr>
          <p:cNvCxnSpPr>
            <a:cxnSpLocks/>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5D71407-C956-4750-A7EE-489F83C69FEA}"/>
              </a:ext>
            </a:extLst>
          </p:cNvPr>
          <p:cNvSpPr txBox="1"/>
          <p:nvPr/>
        </p:nvSpPr>
        <p:spPr>
          <a:xfrm>
            <a:off x="711198" y="425242"/>
            <a:ext cx="2859315"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图片</a:t>
            </a:r>
            <a:r>
              <a:rPr lang="en-US" altLang="zh-CN" sz="3200" b="1" dirty="0">
                <a:solidFill>
                  <a:schemeClr val="accent1"/>
                </a:solidFill>
                <a:latin typeface="微软雅黑" panose="020B0503020204020204" pitchFamily="34" charset="-122"/>
                <a:ea typeface="微软雅黑" panose="020B0503020204020204" pitchFamily="34" charset="-122"/>
              </a:rPr>
              <a:t>Images</a:t>
            </a:r>
          </a:p>
        </p:txBody>
      </p:sp>
      <p:sp>
        <p:nvSpPr>
          <p:cNvPr id="9" name="文本框 8">
            <a:extLst>
              <a:ext uri="{FF2B5EF4-FFF2-40B4-BE49-F238E27FC236}">
                <a16:creationId xmlns:a16="http://schemas.microsoft.com/office/drawing/2014/main" id="{512A4807-D547-4B1F-9AAE-5150BBE7B162}"/>
              </a:ext>
            </a:extLst>
          </p:cNvPr>
          <p:cNvSpPr txBox="1"/>
          <p:nvPr/>
        </p:nvSpPr>
        <p:spPr>
          <a:xfrm>
            <a:off x="826957" y="4722249"/>
            <a:ext cx="1865870" cy="779252"/>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南昌大学</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主教楼航拍图</a:t>
            </a:r>
          </a:p>
        </p:txBody>
      </p:sp>
      <p:pic>
        <p:nvPicPr>
          <p:cNvPr id="4" name="图片 3">
            <a:extLst>
              <a:ext uri="{FF2B5EF4-FFF2-40B4-BE49-F238E27FC236}">
                <a16:creationId xmlns:a16="http://schemas.microsoft.com/office/drawing/2014/main" id="{B56A0E90-00AF-4300-8EB3-17756C2A3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57" y="1835165"/>
            <a:ext cx="4752975" cy="2673548"/>
          </a:xfrm>
          <a:prstGeom prst="rect">
            <a:avLst/>
          </a:prstGeom>
        </p:spPr>
      </p:pic>
      <p:pic>
        <p:nvPicPr>
          <p:cNvPr id="3" name="图片 2">
            <a:extLst>
              <a:ext uri="{FF2B5EF4-FFF2-40B4-BE49-F238E27FC236}">
                <a16:creationId xmlns:a16="http://schemas.microsoft.com/office/drawing/2014/main" id="{5DB67DB3-199E-47E8-B16E-CF3C6B3D2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692" y="1835164"/>
            <a:ext cx="5419352" cy="2673547"/>
          </a:xfrm>
          <a:prstGeom prst="rect">
            <a:avLst/>
          </a:prstGeom>
        </p:spPr>
      </p:pic>
      <p:sp>
        <p:nvSpPr>
          <p:cNvPr id="10" name="文本框 9">
            <a:extLst>
              <a:ext uri="{FF2B5EF4-FFF2-40B4-BE49-F238E27FC236}">
                <a16:creationId xmlns:a16="http://schemas.microsoft.com/office/drawing/2014/main" id="{A149FDF7-6960-4876-A027-D9BF7E4E0B6B}"/>
              </a:ext>
            </a:extLst>
          </p:cNvPr>
          <p:cNvSpPr txBox="1"/>
          <p:nvPr/>
        </p:nvSpPr>
        <p:spPr>
          <a:xfrm>
            <a:off x="5945692" y="4722249"/>
            <a:ext cx="2146748" cy="779252"/>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南昌大学</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正门及和平女神像</a:t>
            </a:r>
          </a:p>
        </p:txBody>
      </p:sp>
    </p:spTree>
    <p:extLst>
      <p:ext uri="{BB962C8B-B14F-4D97-AF65-F5344CB8AC3E}">
        <p14:creationId xmlns:p14="http://schemas.microsoft.com/office/powerpoint/2010/main" val="653831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FDAEB373-65A6-4499-B8D6-1E33C95831E3}"/>
              </a:ext>
            </a:extLst>
          </p:cNvPr>
          <p:cNvCxnSpPr>
            <a:cxnSpLocks/>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5D71407-C956-4750-A7EE-489F83C69FEA}"/>
              </a:ext>
            </a:extLst>
          </p:cNvPr>
          <p:cNvSpPr txBox="1"/>
          <p:nvPr/>
        </p:nvSpPr>
        <p:spPr>
          <a:xfrm>
            <a:off x="711198" y="425242"/>
            <a:ext cx="5504762"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图片替换操作</a:t>
            </a:r>
            <a:r>
              <a:rPr lang="en-US" altLang="zh-CN" sz="3200" b="1" dirty="0">
                <a:solidFill>
                  <a:schemeClr val="accent1"/>
                </a:solidFill>
                <a:latin typeface="微软雅黑" panose="020B0503020204020204" pitchFamily="34" charset="-122"/>
                <a:ea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rPr>
              <a:t>母版</a:t>
            </a:r>
            <a:endParaRPr lang="en-US" altLang="zh-CN" sz="3200" b="1" dirty="0">
              <a:solidFill>
                <a:schemeClr val="accent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E9DA07E6-E4FE-40B8-9A5D-11A356A0C8CF}"/>
              </a:ext>
            </a:extLst>
          </p:cNvPr>
          <p:cNvPicPr>
            <a:picLocks noChangeAspect="1"/>
          </p:cNvPicPr>
          <p:nvPr/>
        </p:nvPicPr>
        <p:blipFill>
          <a:blip r:embed="rId3"/>
          <a:stretch>
            <a:fillRect/>
          </a:stretch>
        </p:blipFill>
        <p:spPr>
          <a:xfrm>
            <a:off x="782865" y="2968224"/>
            <a:ext cx="5504762" cy="1504762"/>
          </a:xfrm>
          <a:prstGeom prst="rect">
            <a:avLst/>
          </a:prstGeom>
        </p:spPr>
      </p:pic>
      <p:pic>
        <p:nvPicPr>
          <p:cNvPr id="5" name="图片 4">
            <a:extLst>
              <a:ext uri="{FF2B5EF4-FFF2-40B4-BE49-F238E27FC236}">
                <a16:creationId xmlns:a16="http://schemas.microsoft.com/office/drawing/2014/main" id="{57E0FD7A-7C59-4A4A-B18E-C316B34D1A5F}"/>
              </a:ext>
            </a:extLst>
          </p:cNvPr>
          <p:cNvPicPr>
            <a:picLocks noChangeAspect="1"/>
          </p:cNvPicPr>
          <p:nvPr/>
        </p:nvPicPr>
        <p:blipFill>
          <a:blip r:embed="rId4"/>
          <a:stretch>
            <a:fillRect/>
          </a:stretch>
        </p:blipFill>
        <p:spPr>
          <a:xfrm>
            <a:off x="7967778" y="1329045"/>
            <a:ext cx="1857143" cy="4942857"/>
          </a:xfrm>
          <a:prstGeom prst="rect">
            <a:avLst/>
          </a:prstGeom>
        </p:spPr>
      </p:pic>
      <p:sp>
        <p:nvSpPr>
          <p:cNvPr id="6" name="文本框 5">
            <a:extLst>
              <a:ext uri="{FF2B5EF4-FFF2-40B4-BE49-F238E27FC236}">
                <a16:creationId xmlns:a16="http://schemas.microsoft.com/office/drawing/2014/main" id="{BC5A7153-B0CC-4DA7-B848-4A3BB0A7FC17}"/>
              </a:ext>
            </a:extLst>
          </p:cNvPr>
          <p:cNvSpPr txBox="1"/>
          <p:nvPr/>
        </p:nvSpPr>
        <p:spPr>
          <a:xfrm>
            <a:off x="551542" y="1263239"/>
            <a:ext cx="7058022" cy="1103059"/>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图片作为幻灯片背景，统一设置在</a:t>
            </a:r>
            <a:r>
              <a:rPr lang="en-US" altLang="zh-CN" dirty="0">
                <a:solidFill>
                  <a:schemeClr val="tx1">
                    <a:lumMod val="85000"/>
                    <a:lumOff val="15000"/>
                  </a:schemeClr>
                </a:solidFill>
              </a:rPr>
              <a:t>【</a:t>
            </a:r>
            <a:r>
              <a:rPr lang="zh-CN" altLang="en-US" dirty="0">
                <a:solidFill>
                  <a:schemeClr val="tx1">
                    <a:lumMod val="85000"/>
                    <a:lumOff val="15000"/>
                  </a:schemeClr>
                </a:solidFill>
              </a:rPr>
              <a:t>母版</a:t>
            </a:r>
            <a:r>
              <a:rPr lang="en-US" altLang="zh-CN" dirty="0">
                <a:solidFill>
                  <a:schemeClr val="tx1">
                    <a:lumMod val="85000"/>
                    <a:lumOff val="15000"/>
                  </a:schemeClr>
                </a:solidFill>
              </a:rPr>
              <a:t>】</a:t>
            </a:r>
            <a:r>
              <a:rPr lang="zh-CN" altLang="en-US" dirty="0">
                <a:solidFill>
                  <a:schemeClr val="tx1">
                    <a:lumMod val="85000"/>
                    <a:lumOff val="15000"/>
                  </a:schemeClr>
                </a:solidFill>
              </a:rPr>
              <a:t>中，需在母版中进行更改，更改后，所有应用此版式的页面的背景图片，都会发生改变。</a:t>
            </a:r>
            <a:endParaRPr lang="en-US" altLang="zh-CN" dirty="0">
              <a:solidFill>
                <a:schemeClr val="tx1">
                  <a:lumMod val="85000"/>
                  <a:lumOff val="15000"/>
                </a:schemeClr>
              </a:solidFill>
            </a:endParaRPr>
          </a:p>
          <a:p>
            <a:pPr algn="l">
              <a:lnSpc>
                <a:spcPct val="130000"/>
              </a:lnSpc>
            </a:pPr>
            <a:r>
              <a:rPr lang="zh-CN" altLang="en-US" sz="1600" dirty="0">
                <a:solidFill>
                  <a:schemeClr val="tx1">
                    <a:lumMod val="85000"/>
                    <a:lumOff val="15000"/>
                  </a:schemeClr>
                </a:solidFill>
              </a:rPr>
              <a:t>（例如本幻灯片中的第</a:t>
            </a:r>
            <a:r>
              <a:rPr lang="en-US" altLang="zh-CN" sz="1600" dirty="0">
                <a:solidFill>
                  <a:schemeClr val="tx1">
                    <a:lumMod val="85000"/>
                    <a:lumOff val="15000"/>
                  </a:schemeClr>
                </a:solidFill>
              </a:rPr>
              <a:t>2</a:t>
            </a:r>
            <a:r>
              <a:rPr lang="zh-CN" altLang="en-US" sz="1600" dirty="0">
                <a:solidFill>
                  <a:schemeClr val="tx1">
                    <a:lumMod val="85000"/>
                    <a:lumOff val="15000"/>
                  </a:schemeClr>
                </a:solidFill>
              </a:rPr>
              <a:t>页、第</a:t>
            </a:r>
            <a:r>
              <a:rPr lang="en-US" altLang="zh-CN" sz="1600" dirty="0">
                <a:solidFill>
                  <a:schemeClr val="tx1">
                    <a:lumMod val="85000"/>
                    <a:lumOff val="15000"/>
                  </a:schemeClr>
                </a:solidFill>
              </a:rPr>
              <a:t>3</a:t>
            </a:r>
            <a:r>
              <a:rPr lang="zh-CN" altLang="en-US" sz="1600" dirty="0">
                <a:solidFill>
                  <a:schemeClr val="tx1">
                    <a:lumMod val="85000"/>
                    <a:lumOff val="15000"/>
                  </a:schemeClr>
                </a:solidFill>
              </a:rPr>
              <a:t>页、第</a:t>
            </a:r>
            <a:r>
              <a:rPr lang="en-US" altLang="zh-CN" sz="1600" dirty="0">
                <a:solidFill>
                  <a:schemeClr val="tx1">
                    <a:lumMod val="85000"/>
                    <a:lumOff val="15000"/>
                  </a:schemeClr>
                </a:solidFill>
              </a:rPr>
              <a:t>6</a:t>
            </a:r>
            <a:r>
              <a:rPr lang="zh-CN" altLang="en-US" sz="1600" dirty="0">
                <a:solidFill>
                  <a:schemeClr val="tx1">
                    <a:lumMod val="85000"/>
                    <a:lumOff val="15000"/>
                  </a:schemeClr>
                </a:solidFill>
              </a:rPr>
              <a:t>页等）</a:t>
            </a:r>
            <a:endParaRPr lang="en-US" altLang="zh-CN" sz="1600" dirty="0">
              <a:solidFill>
                <a:schemeClr val="tx1">
                  <a:lumMod val="85000"/>
                  <a:lumOff val="15000"/>
                </a:schemeClr>
              </a:solidFill>
            </a:endParaRPr>
          </a:p>
        </p:txBody>
      </p:sp>
      <p:sp>
        <p:nvSpPr>
          <p:cNvPr id="11" name="矩形 10">
            <a:extLst>
              <a:ext uri="{FF2B5EF4-FFF2-40B4-BE49-F238E27FC236}">
                <a16:creationId xmlns:a16="http://schemas.microsoft.com/office/drawing/2014/main" id="{9D470E6D-C266-42E8-BCC9-E45FF7EAA164}"/>
              </a:ext>
            </a:extLst>
          </p:cNvPr>
          <p:cNvSpPr/>
          <p:nvPr/>
        </p:nvSpPr>
        <p:spPr>
          <a:xfrm>
            <a:off x="5392286" y="3225212"/>
            <a:ext cx="692150" cy="36195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2896656-5016-469F-A3F4-83E33DFA3BA7}"/>
              </a:ext>
            </a:extLst>
          </p:cNvPr>
          <p:cNvSpPr/>
          <p:nvPr/>
        </p:nvSpPr>
        <p:spPr>
          <a:xfrm>
            <a:off x="3358352" y="3587162"/>
            <a:ext cx="768696" cy="51435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0F444228-C07A-4A85-BB7A-32F3EC2F0194}"/>
              </a:ext>
            </a:extLst>
          </p:cNvPr>
          <p:cNvGrpSpPr/>
          <p:nvPr/>
        </p:nvGrpSpPr>
        <p:grpSpPr>
          <a:xfrm>
            <a:off x="551542" y="2596133"/>
            <a:ext cx="794658" cy="600742"/>
            <a:chOff x="551542" y="2042491"/>
            <a:chExt cx="794658" cy="600742"/>
          </a:xfrm>
        </p:grpSpPr>
        <p:sp>
          <p:nvSpPr>
            <p:cNvPr id="14" name="对话气泡: 矩形 13">
              <a:extLst>
                <a:ext uri="{FF2B5EF4-FFF2-40B4-BE49-F238E27FC236}">
                  <a16:creationId xmlns:a16="http://schemas.microsoft.com/office/drawing/2014/main" id="{C1D2CF7A-014D-45CF-82A6-C7617849074E}"/>
                </a:ext>
              </a:extLst>
            </p:cNvPr>
            <p:cNvSpPr/>
            <p:nvPr/>
          </p:nvSpPr>
          <p:spPr>
            <a:xfrm>
              <a:off x="551542" y="2133024"/>
              <a:ext cx="781958" cy="510209"/>
            </a:xfrm>
            <a:prstGeom prst="wedgeRectCallout">
              <a:avLst>
                <a:gd name="adj1" fmla="val 37636"/>
                <a:gd name="adj2" fmla="val 724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8B3A80-95CB-4BBD-9793-6D61A81D917E}"/>
                </a:ext>
              </a:extLst>
            </p:cNvPr>
            <p:cNvSpPr txBox="1"/>
            <p:nvPr/>
          </p:nvSpPr>
          <p:spPr>
            <a:xfrm>
              <a:off x="632171" y="2042491"/>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①</a:t>
              </a:r>
            </a:p>
          </p:txBody>
        </p:sp>
      </p:grpSp>
      <p:sp>
        <p:nvSpPr>
          <p:cNvPr id="15" name="文本框 14">
            <a:extLst>
              <a:ext uri="{FF2B5EF4-FFF2-40B4-BE49-F238E27FC236}">
                <a16:creationId xmlns:a16="http://schemas.microsoft.com/office/drawing/2014/main" id="{25551B06-8CEA-4C3E-AD34-C7071BDD3E77}"/>
              </a:ext>
            </a:extLst>
          </p:cNvPr>
          <p:cNvSpPr txBox="1"/>
          <p:nvPr/>
        </p:nvSpPr>
        <p:spPr>
          <a:xfrm>
            <a:off x="782865" y="4635500"/>
            <a:ext cx="7058022" cy="779252"/>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①选择</a:t>
            </a:r>
            <a:r>
              <a:rPr lang="en-US" altLang="zh-CN" dirty="0">
                <a:solidFill>
                  <a:schemeClr val="tx1">
                    <a:lumMod val="85000"/>
                    <a:lumOff val="15000"/>
                  </a:schemeClr>
                </a:solidFill>
              </a:rPr>
              <a:t>【</a:t>
            </a:r>
            <a:r>
              <a:rPr lang="zh-CN" altLang="en-US" dirty="0">
                <a:solidFill>
                  <a:schemeClr val="tx1">
                    <a:lumMod val="85000"/>
                    <a:lumOff val="15000"/>
                  </a:schemeClr>
                </a:solidFill>
              </a:rPr>
              <a:t>视图</a:t>
            </a:r>
            <a:r>
              <a:rPr lang="en-US" altLang="zh-CN" dirty="0">
                <a:solidFill>
                  <a:schemeClr val="tx1">
                    <a:lumMod val="85000"/>
                    <a:lumOff val="15000"/>
                  </a:schemeClr>
                </a:solidFill>
              </a:rPr>
              <a:t>】</a:t>
            </a:r>
            <a:r>
              <a:rPr lang="zh-CN" altLang="en-US" dirty="0">
                <a:solidFill>
                  <a:schemeClr val="tx1">
                    <a:lumMod val="85000"/>
                    <a:lumOff val="15000"/>
                  </a:schemeClr>
                </a:solidFill>
              </a:rPr>
              <a:t>选项卡下的</a:t>
            </a:r>
            <a:r>
              <a:rPr lang="en-US" altLang="zh-CN" dirty="0">
                <a:solidFill>
                  <a:schemeClr val="tx1">
                    <a:lumMod val="85000"/>
                    <a:lumOff val="15000"/>
                  </a:schemeClr>
                </a:solidFill>
              </a:rPr>
              <a:t>【</a:t>
            </a:r>
            <a:r>
              <a:rPr lang="zh-CN" altLang="en-US" dirty="0">
                <a:solidFill>
                  <a:schemeClr val="tx1">
                    <a:lumMod val="85000"/>
                    <a:lumOff val="15000"/>
                  </a:schemeClr>
                </a:solidFill>
              </a:rPr>
              <a:t>幻灯片母版</a:t>
            </a:r>
            <a:r>
              <a:rPr lang="en-US" altLang="zh-CN" dirty="0">
                <a:solidFill>
                  <a:schemeClr val="tx1">
                    <a:lumMod val="85000"/>
                    <a:lumOff val="15000"/>
                  </a:schemeClr>
                </a:solidFill>
              </a:rPr>
              <a:t>】</a:t>
            </a:r>
          </a:p>
          <a:p>
            <a:pPr algn="l">
              <a:lnSpc>
                <a:spcPct val="130000"/>
              </a:lnSpc>
            </a:pPr>
            <a:r>
              <a:rPr lang="zh-CN" altLang="en-US" dirty="0">
                <a:solidFill>
                  <a:schemeClr val="tx1">
                    <a:lumMod val="85000"/>
                    <a:lumOff val="15000"/>
                  </a:schemeClr>
                </a:solidFill>
              </a:rPr>
              <a:t>②选择图片所在版式，进行图片替换。之后关闭幻灯片母版即可</a:t>
            </a:r>
            <a:endParaRPr lang="en-US" altLang="zh-CN" dirty="0">
              <a:solidFill>
                <a:schemeClr val="tx1">
                  <a:lumMod val="85000"/>
                  <a:lumOff val="15000"/>
                </a:schemeClr>
              </a:solidFill>
            </a:endParaRPr>
          </a:p>
        </p:txBody>
      </p:sp>
      <p:sp>
        <p:nvSpPr>
          <p:cNvPr id="16" name="矩形 15">
            <a:extLst>
              <a:ext uri="{FF2B5EF4-FFF2-40B4-BE49-F238E27FC236}">
                <a16:creationId xmlns:a16="http://schemas.microsoft.com/office/drawing/2014/main" id="{4E783686-D877-4C8D-A280-101DE4556A9D}"/>
              </a:ext>
            </a:extLst>
          </p:cNvPr>
          <p:cNvSpPr/>
          <p:nvPr/>
        </p:nvSpPr>
        <p:spPr>
          <a:xfrm>
            <a:off x="8199100" y="3919344"/>
            <a:ext cx="1465599" cy="71615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id="{49A4CEA6-B8AF-4E0D-B5D4-20506C41A794}"/>
              </a:ext>
            </a:extLst>
          </p:cNvPr>
          <p:cNvSpPr/>
          <p:nvPr/>
        </p:nvSpPr>
        <p:spPr>
          <a:xfrm>
            <a:off x="9388477" y="1842455"/>
            <a:ext cx="781958" cy="510209"/>
          </a:xfrm>
          <a:prstGeom prst="wedgeRectCallout">
            <a:avLst>
              <a:gd name="adj1" fmla="val -43570"/>
              <a:gd name="adj2" fmla="val 774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258967C-62B8-4254-AE24-B7D17F1FBCE8}"/>
              </a:ext>
            </a:extLst>
          </p:cNvPr>
          <p:cNvSpPr txBox="1"/>
          <p:nvPr/>
        </p:nvSpPr>
        <p:spPr>
          <a:xfrm>
            <a:off x="9469106" y="1751922"/>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②</a:t>
            </a:r>
          </a:p>
        </p:txBody>
      </p:sp>
    </p:spTree>
    <p:extLst>
      <p:ext uri="{BB962C8B-B14F-4D97-AF65-F5344CB8AC3E}">
        <p14:creationId xmlns:p14="http://schemas.microsoft.com/office/powerpoint/2010/main" val="2702094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FDAEB373-65A6-4499-B8D6-1E33C95831E3}"/>
              </a:ext>
            </a:extLst>
          </p:cNvPr>
          <p:cNvCxnSpPr>
            <a:cxnSpLocks/>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5D71407-C956-4750-A7EE-489F83C69FEA}"/>
              </a:ext>
            </a:extLst>
          </p:cNvPr>
          <p:cNvSpPr txBox="1"/>
          <p:nvPr/>
        </p:nvSpPr>
        <p:spPr>
          <a:xfrm>
            <a:off x="711198" y="425242"/>
            <a:ext cx="5504762"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图片替换操作</a:t>
            </a:r>
            <a:r>
              <a:rPr lang="en-US" altLang="zh-CN" sz="3200" b="1" dirty="0">
                <a:solidFill>
                  <a:schemeClr val="accent1"/>
                </a:solidFill>
                <a:latin typeface="微软雅黑" panose="020B0503020204020204" pitchFamily="34" charset="-122"/>
                <a:ea typeface="微软雅黑" panose="020B0503020204020204" pitchFamily="34" charset="-122"/>
              </a:rPr>
              <a:t>-</a:t>
            </a:r>
            <a:r>
              <a:rPr lang="zh-CN" altLang="en-US" sz="3200" b="1" dirty="0">
                <a:solidFill>
                  <a:schemeClr val="accent1"/>
                </a:solidFill>
                <a:latin typeface="微软雅黑" panose="020B0503020204020204" pitchFamily="34" charset="-122"/>
                <a:ea typeface="微软雅黑" panose="020B0503020204020204" pitchFamily="34" charset="-122"/>
              </a:rPr>
              <a:t>图片填充</a:t>
            </a:r>
            <a:endParaRPr lang="en-US" altLang="zh-CN" sz="32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C5A7153-B0CC-4DA7-B848-4A3BB0A7FC17}"/>
              </a:ext>
            </a:extLst>
          </p:cNvPr>
          <p:cNvSpPr txBox="1"/>
          <p:nvPr/>
        </p:nvSpPr>
        <p:spPr>
          <a:xfrm>
            <a:off x="551542" y="1263239"/>
            <a:ext cx="7058022" cy="1103059"/>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图片是填充在形状中的，既有形状之形，又有图片之图。</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更改时，更换形状填充的图片即可。</a:t>
            </a:r>
            <a:endParaRPr lang="en-US" altLang="zh-CN" dirty="0">
              <a:solidFill>
                <a:schemeClr val="tx1">
                  <a:lumMod val="85000"/>
                  <a:lumOff val="15000"/>
                </a:schemeClr>
              </a:solidFill>
            </a:endParaRPr>
          </a:p>
          <a:p>
            <a:pPr algn="l">
              <a:lnSpc>
                <a:spcPct val="130000"/>
              </a:lnSpc>
            </a:pPr>
            <a:r>
              <a:rPr lang="zh-CN" altLang="en-US" sz="1600" dirty="0">
                <a:solidFill>
                  <a:schemeClr val="tx1">
                    <a:lumMod val="85000"/>
                    <a:lumOff val="15000"/>
                  </a:schemeClr>
                </a:solidFill>
              </a:rPr>
              <a:t>（例如本幻灯片中的第</a:t>
            </a:r>
            <a:r>
              <a:rPr lang="en-US" altLang="zh-CN" sz="1600" dirty="0">
                <a:solidFill>
                  <a:schemeClr val="tx1">
                    <a:lumMod val="85000"/>
                    <a:lumOff val="15000"/>
                  </a:schemeClr>
                </a:solidFill>
              </a:rPr>
              <a:t>9</a:t>
            </a:r>
            <a:r>
              <a:rPr lang="zh-CN" altLang="en-US" sz="1600" dirty="0">
                <a:solidFill>
                  <a:schemeClr val="tx1">
                    <a:lumMod val="85000"/>
                    <a:lumOff val="15000"/>
                  </a:schemeClr>
                </a:solidFill>
              </a:rPr>
              <a:t>页、第</a:t>
            </a:r>
            <a:r>
              <a:rPr lang="en-US" altLang="zh-CN" sz="1600" dirty="0">
                <a:solidFill>
                  <a:schemeClr val="tx1">
                    <a:lumMod val="85000"/>
                    <a:lumOff val="15000"/>
                  </a:schemeClr>
                </a:solidFill>
              </a:rPr>
              <a:t>10</a:t>
            </a:r>
            <a:r>
              <a:rPr lang="zh-CN" altLang="en-US" sz="1600" dirty="0">
                <a:solidFill>
                  <a:schemeClr val="tx1">
                    <a:lumMod val="85000"/>
                    <a:lumOff val="15000"/>
                  </a:schemeClr>
                </a:solidFill>
              </a:rPr>
              <a:t>页、第</a:t>
            </a:r>
            <a:r>
              <a:rPr lang="en-US" altLang="zh-CN" sz="1600" dirty="0">
                <a:solidFill>
                  <a:schemeClr val="tx1">
                    <a:lumMod val="85000"/>
                    <a:lumOff val="15000"/>
                  </a:schemeClr>
                </a:solidFill>
              </a:rPr>
              <a:t>13</a:t>
            </a:r>
            <a:r>
              <a:rPr lang="zh-CN" altLang="en-US" sz="1600" dirty="0">
                <a:solidFill>
                  <a:schemeClr val="tx1">
                    <a:lumMod val="85000"/>
                    <a:lumOff val="15000"/>
                  </a:schemeClr>
                </a:solidFill>
              </a:rPr>
              <a:t>页等）</a:t>
            </a:r>
            <a:endParaRPr lang="en-US" altLang="zh-CN" sz="1600" dirty="0">
              <a:solidFill>
                <a:schemeClr val="tx1">
                  <a:lumMod val="85000"/>
                  <a:lumOff val="15000"/>
                </a:schemeClr>
              </a:solidFill>
            </a:endParaRPr>
          </a:p>
        </p:txBody>
      </p:sp>
      <p:grpSp>
        <p:nvGrpSpPr>
          <p:cNvPr id="17" name="组合 16">
            <a:extLst>
              <a:ext uri="{FF2B5EF4-FFF2-40B4-BE49-F238E27FC236}">
                <a16:creationId xmlns:a16="http://schemas.microsoft.com/office/drawing/2014/main" id="{0F444228-C07A-4A85-BB7A-32F3EC2F0194}"/>
              </a:ext>
            </a:extLst>
          </p:cNvPr>
          <p:cNvGrpSpPr/>
          <p:nvPr/>
        </p:nvGrpSpPr>
        <p:grpSpPr>
          <a:xfrm>
            <a:off x="551542" y="2554553"/>
            <a:ext cx="794658" cy="600742"/>
            <a:chOff x="551542" y="2042491"/>
            <a:chExt cx="794658" cy="600742"/>
          </a:xfrm>
        </p:grpSpPr>
        <p:sp>
          <p:nvSpPr>
            <p:cNvPr id="14" name="对话气泡: 矩形 13">
              <a:extLst>
                <a:ext uri="{FF2B5EF4-FFF2-40B4-BE49-F238E27FC236}">
                  <a16:creationId xmlns:a16="http://schemas.microsoft.com/office/drawing/2014/main" id="{C1D2CF7A-014D-45CF-82A6-C7617849074E}"/>
                </a:ext>
              </a:extLst>
            </p:cNvPr>
            <p:cNvSpPr/>
            <p:nvPr/>
          </p:nvSpPr>
          <p:spPr>
            <a:xfrm>
              <a:off x="551542" y="2133024"/>
              <a:ext cx="781958" cy="510209"/>
            </a:xfrm>
            <a:prstGeom prst="wedgeRectCallout">
              <a:avLst>
                <a:gd name="adj1" fmla="val 37636"/>
                <a:gd name="adj2" fmla="val 724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8B3A80-95CB-4BBD-9793-6D61A81D917E}"/>
                </a:ext>
              </a:extLst>
            </p:cNvPr>
            <p:cNvSpPr txBox="1"/>
            <p:nvPr/>
          </p:nvSpPr>
          <p:spPr>
            <a:xfrm>
              <a:off x="632171" y="2042491"/>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①</a:t>
              </a:r>
            </a:p>
          </p:txBody>
        </p:sp>
      </p:grpSp>
      <p:grpSp>
        <p:nvGrpSpPr>
          <p:cNvPr id="9" name="组合 8">
            <a:extLst>
              <a:ext uri="{FF2B5EF4-FFF2-40B4-BE49-F238E27FC236}">
                <a16:creationId xmlns:a16="http://schemas.microsoft.com/office/drawing/2014/main" id="{BAD9BF15-8A77-4320-91FE-9B05818EE4CF}"/>
              </a:ext>
            </a:extLst>
          </p:cNvPr>
          <p:cNvGrpSpPr/>
          <p:nvPr/>
        </p:nvGrpSpPr>
        <p:grpSpPr>
          <a:xfrm>
            <a:off x="2916134" y="2554553"/>
            <a:ext cx="794658" cy="600742"/>
            <a:chOff x="9388477" y="1751922"/>
            <a:chExt cx="794658" cy="600742"/>
          </a:xfrm>
        </p:grpSpPr>
        <p:sp>
          <p:nvSpPr>
            <p:cNvPr id="19" name="对话气泡: 矩形 18">
              <a:extLst>
                <a:ext uri="{FF2B5EF4-FFF2-40B4-BE49-F238E27FC236}">
                  <a16:creationId xmlns:a16="http://schemas.microsoft.com/office/drawing/2014/main" id="{49A4CEA6-B8AF-4E0D-B5D4-20506C41A794}"/>
                </a:ext>
              </a:extLst>
            </p:cNvPr>
            <p:cNvSpPr/>
            <p:nvPr/>
          </p:nvSpPr>
          <p:spPr>
            <a:xfrm>
              <a:off x="9388477" y="1842455"/>
              <a:ext cx="781958" cy="510209"/>
            </a:xfrm>
            <a:prstGeom prst="wedgeRectCallout">
              <a:avLst>
                <a:gd name="adj1" fmla="val 43669"/>
                <a:gd name="adj2" fmla="val 774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258967C-62B8-4254-AE24-B7D17F1FBCE8}"/>
                </a:ext>
              </a:extLst>
            </p:cNvPr>
            <p:cNvSpPr txBox="1"/>
            <p:nvPr/>
          </p:nvSpPr>
          <p:spPr>
            <a:xfrm>
              <a:off x="9469106" y="1751922"/>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②</a:t>
              </a:r>
            </a:p>
          </p:txBody>
        </p:sp>
      </p:grpSp>
      <p:pic>
        <p:nvPicPr>
          <p:cNvPr id="3" name="图片 2">
            <a:extLst>
              <a:ext uri="{FF2B5EF4-FFF2-40B4-BE49-F238E27FC236}">
                <a16:creationId xmlns:a16="http://schemas.microsoft.com/office/drawing/2014/main" id="{1782A1E1-D7DF-4964-9CD1-D05BEF02DBC7}"/>
              </a:ext>
            </a:extLst>
          </p:cNvPr>
          <p:cNvPicPr>
            <a:picLocks noChangeAspect="1"/>
          </p:cNvPicPr>
          <p:nvPr/>
        </p:nvPicPr>
        <p:blipFill>
          <a:blip r:embed="rId3"/>
          <a:stretch>
            <a:fillRect/>
          </a:stretch>
        </p:blipFill>
        <p:spPr>
          <a:xfrm>
            <a:off x="3861538" y="2635668"/>
            <a:ext cx="1418132" cy="3722595"/>
          </a:xfrm>
          <a:prstGeom prst="rect">
            <a:avLst/>
          </a:prstGeom>
        </p:spPr>
      </p:pic>
      <p:pic>
        <p:nvPicPr>
          <p:cNvPr id="2" name="图片 1">
            <a:extLst>
              <a:ext uri="{FF2B5EF4-FFF2-40B4-BE49-F238E27FC236}">
                <a16:creationId xmlns:a16="http://schemas.microsoft.com/office/drawing/2014/main" id="{A98865CC-52E5-4FC7-B6AE-26FE25FBD97E}"/>
              </a:ext>
            </a:extLst>
          </p:cNvPr>
          <p:cNvPicPr>
            <a:picLocks noChangeAspect="1"/>
          </p:cNvPicPr>
          <p:nvPr/>
        </p:nvPicPr>
        <p:blipFill>
          <a:blip r:embed="rId4"/>
          <a:stretch>
            <a:fillRect/>
          </a:stretch>
        </p:blipFill>
        <p:spPr>
          <a:xfrm>
            <a:off x="6430201" y="2645086"/>
            <a:ext cx="2050723" cy="3722596"/>
          </a:xfrm>
          <a:prstGeom prst="rect">
            <a:avLst/>
          </a:prstGeom>
        </p:spPr>
      </p:pic>
      <p:sp>
        <p:nvSpPr>
          <p:cNvPr id="4" name="等腰三角形 3">
            <a:extLst>
              <a:ext uri="{FF2B5EF4-FFF2-40B4-BE49-F238E27FC236}">
                <a16:creationId xmlns:a16="http://schemas.microsoft.com/office/drawing/2014/main" id="{A574DEB3-B995-4767-A9F7-2F3125EE5875}"/>
              </a:ext>
            </a:extLst>
          </p:cNvPr>
          <p:cNvSpPr/>
          <p:nvPr/>
        </p:nvSpPr>
        <p:spPr>
          <a:xfrm>
            <a:off x="1417373" y="3919344"/>
            <a:ext cx="1418132" cy="12225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形状</a:t>
            </a:r>
          </a:p>
        </p:txBody>
      </p:sp>
      <p:sp>
        <p:nvSpPr>
          <p:cNvPr id="5" name="矩形 4">
            <a:extLst>
              <a:ext uri="{FF2B5EF4-FFF2-40B4-BE49-F238E27FC236}">
                <a16:creationId xmlns:a16="http://schemas.microsoft.com/office/drawing/2014/main" id="{A35B9996-DFE9-4CFD-ADF2-60AAE97E1346}"/>
              </a:ext>
            </a:extLst>
          </p:cNvPr>
          <p:cNvSpPr/>
          <p:nvPr/>
        </p:nvSpPr>
        <p:spPr>
          <a:xfrm>
            <a:off x="1163921" y="3714457"/>
            <a:ext cx="2219659" cy="1433388"/>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图片</a:t>
            </a:r>
          </a:p>
        </p:txBody>
      </p:sp>
      <p:grpSp>
        <p:nvGrpSpPr>
          <p:cNvPr id="18" name="组合 17">
            <a:extLst>
              <a:ext uri="{FF2B5EF4-FFF2-40B4-BE49-F238E27FC236}">
                <a16:creationId xmlns:a16="http://schemas.microsoft.com/office/drawing/2014/main" id="{02E2029F-CD43-4EF7-8D30-99502B8C76F2}"/>
              </a:ext>
            </a:extLst>
          </p:cNvPr>
          <p:cNvGrpSpPr/>
          <p:nvPr/>
        </p:nvGrpSpPr>
        <p:grpSpPr>
          <a:xfrm>
            <a:off x="5601284" y="2554553"/>
            <a:ext cx="794658" cy="600742"/>
            <a:chOff x="9388477" y="1751922"/>
            <a:chExt cx="794658" cy="600742"/>
          </a:xfrm>
        </p:grpSpPr>
        <p:sp>
          <p:nvSpPr>
            <p:cNvPr id="21" name="对话气泡: 矩形 20">
              <a:extLst>
                <a:ext uri="{FF2B5EF4-FFF2-40B4-BE49-F238E27FC236}">
                  <a16:creationId xmlns:a16="http://schemas.microsoft.com/office/drawing/2014/main" id="{814BB590-A694-4E4B-AEF4-8641BD520213}"/>
                </a:ext>
              </a:extLst>
            </p:cNvPr>
            <p:cNvSpPr/>
            <p:nvPr/>
          </p:nvSpPr>
          <p:spPr>
            <a:xfrm>
              <a:off x="9388477" y="1842455"/>
              <a:ext cx="781958" cy="510209"/>
            </a:xfrm>
            <a:prstGeom prst="wedgeRectCallout">
              <a:avLst>
                <a:gd name="adj1" fmla="val 43669"/>
                <a:gd name="adj2" fmla="val 774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108B8FC-493A-4FE5-953F-24E627B569E8}"/>
                </a:ext>
              </a:extLst>
            </p:cNvPr>
            <p:cNvSpPr txBox="1"/>
            <p:nvPr/>
          </p:nvSpPr>
          <p:spPr>
            <a:xfrm>
              <a:off x="9469106" y="1751922"/>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③</a:t>
              </a:r>
            </a:p>
          </p:txBody>
        </p:sp>
      </p:grpSp>
      <p:sp>
        <p:nvSpPr>
          <p:cNvPr id="16" name="矩形 15">
            <a:extLst>
              <a:ext uri="{FF2B5EF4-FFF2-40B4-BE49-F238E27FC236}">
                <a16:creationId xmlns:a16="http://schemas.microsoft.com/office/drawing/2014/main" id="{4E783686-D877-4C8D-A280-101DE4556A9D}"/>
              </a:ext>
            </a:extLst>
          </p:cNvPr>
          <p:cNvSpPr/>
          <p:nvPr/>
        </p:nvSpPr>
        <p:spPr>
          <a:xfrm>
            <a:off x="3837804" y="5842000"/>
            <a:ext cx="1465599"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C60C6433-7AE5-4078-A8D3-2A6B5B67D378}"/>
              </a:ext>
            </a:extLst>
          </p:cNvPr>
          <p:cNvSpPr/>
          <p:nvPr/>
        </p:nvSpPr>
        <p:spPr>
          <a:xfrm>
            <a:off x="6502751" y="2901832"/>
            <a:ext cx="507649"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CB0F9E4-D100-463E-8D5B-C3439DFD2F6C}"/>
              </a:ext>
            </a:extLst>
          </p:cNvPr>
          <p:cNvSpPr/>
          <p:nvPr/>
        </p:nvSpPr>
        <p:spPr>
          <a:xfrm>
            <a:off x="6502751" y="3549764"/>
            <a:ext cx="507649"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B17AD96-E768-40B0-A349-A32867A9D27E}"/>
              </a:ext>
            </a:extLst>
          </p:cNvPr>
          <p:cNvSpPr/>
          <p:nvPr/>
        </p:nvSpPr>
        <p:spPr>
          <a:xfrm>
            <a:off x="6502751" y="4415574"/>
            <a:ext cx="1292257"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144C91C-5BA3-48C5-A77D-F7472D90526C}"/>
              </a:ext>
            </a:extLst>
          </p:cNvPr>
          <p:cNvSpPr/>
          <p:nvPr/>
        </p:nvSpPr>
        <p:spPr>
          <a:xfrm>
            <a:off x="7302852" y="5320994"/>
            <a:ext cx="688624"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C470734-A6A7-466A-B32A-0DE6A27352C3}"/>
              </a:ext>
            </a:extLst>
          </p:cNvPr>
          <p:cNvSpPr/>
          <p:nvPr/>
        </p:nvSpPr>
        <p:spPr>
          <a:xfrm>
            <a:off x="6666087" y="6115049"/>
            <a:ext cx="1165353" cy="22102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D6C813E6-3165-4B2B-B777-1F7731147AE1}"/>
              </a:ext>
            </a:extLst>
          </p:cNvPr>
          <p:cNvSpPr txBox="1"/>
          <p:nvPr/>
        </p:nvSpPr>
        <p:spPr>
          <a:xfrm>
            <a:off x="8667659" y="2635668"/>
            <a:ext cx="3332534" cy="3660041"/>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①将图片填充到形状中，先保证图片大小能够覆盖形状，并复制图片（</a:t>
            </a:r>
            <a:r>
              <a:rPr lang="en-US" altLang="zh-CN" dirty="0" err="1">
                <a:solidFill>
                  <a:schemeClr val="tx1">
                    <a:lumMod val="85000"/>
                    <a:lumOff val="15000"/>
                  </a:schemeClr>
                </a:solidFill>
              </a:rPr>
              <a:t>Ctrl+C</a:t>
            </a:r>
            <a:r>
              <a:rPr lang="en-US" altLang="zh-CN" dirty="0">
                <a:solidFill>
                  <a:schemeClr val="tx1">
                    <a:lumMod val="85000"/>
                    <a:lumOff val="15000"/>
                  </a:schemeClr>
                </a:solidFill>
              </a:rPr>
              <a:t>)</a:t>
            </a:r>
          </a:p>
          <a:p>
            <a:pPr algn="just">
              <a:lnSpc>
                <a:spcPct val="130000"/>
              </a:lnSpc>
            </a:pPr>
            <a:r>
              <a:rPr lang="zh-CN" altLang="en-US" dirty="0">
                <a:solidFill>
                  <a:schemeClr val="tx1">
                    <a:lumMod val="85000"/>
                    <a:lumOff val="15000"/>
                  </a:schemeClr>
                </a:solidFill>
              </a:rPr>
              <a:t>②选择形状，右键</a:t>
            </a:r>
            <a:r>
              <a:rPr lang="en-US" altLang="zh-CN" dirty="0">
                <a:solidFill>
                  <a:schemeClr val="tx1">
                    <a:lumMod val="85000"/>
                    <a:lumOff val="15000"/>
                  </a:schemeClr>
                </a:solidFill>
              </a:rPr>
              <a:t>-【</a:t>
            </a:r>
            <a:r>
              <a:rPr lang="zh-CN" altLang="en-US" dirty="0">
                <a:solidFill>
                  <a:schemeClr val="tx1">
                    <a:lumMod val="85000"/>
                    <a:lumOff val="15000"/>
                  </a:schemeClr>
                </a:solidFill>
              </a:rPr>
              <a:t>设置图片格式</a:t>
            </a:r>
            <a:r>
              <a:rPr lang="en-US" altLang="zh-CN" dirty="0">
                <a:solidFill>
                  <a:schemeClr val="tx1">
                    <a:lumMod val="85000"/>
                    <a:lumOff val="15000"/>
                  </a:schemeClr>
                </a:solidFill>
              </a:rPr>
              <a:t>】</a:t>
            </a:r>
          </a:p>
          <a:p>
            <a:pPr algn="just">
              <a:lnSpc>
                <a:spcPct val="130000"/>
              </a:lnSpc>
            </a:pPr>
            <a:r>
              <a:rPr lang="zh-CN" altLang="en-US" dirty="0">
                <a:solidFill>
                  <a:schemeClr val="tx1">
                    <a:lumMod val="85000"/>
                    <a:lumOff val="15000"/>
                  </a:schemeClr>
                </a:solidFill>
              </a:rPr>
              <a:t>③</a:t>
            </a:r>
            <a:r>
              <a:rPr lang="en-US" altLang="zh-CN" dirty="0">
                <a:solidFill>
                  <a:schemeClr val="tx1">
                    <a:lumMod val="85000"/>
                    <a:lumOff val="15000"/>
                  </a:schemeClr>
                </a:solidFill>
              </a:rPr>
              <a:t>【</a:t>
            </a:r>
            <a:r>
              <a:rPr lang="zh-CN" altLang="en-US" dirty="0">
                <a:solidFill>
                  <a:schemeClr val="tx1">
                    <a:lumMod val="85000"/>
                    <a:lumOff val="15000"/>
                  </a:schemeClr>
                </a:solidFill>
              </a:rPr>
              <a:t>形状选项</a:t>
            </a:r>
            <a:r>
              <a:rPr lang="en-US" altLang="zh-CN" dirty="0">
                <a:solidFill>
                  <a:schemeClr val="tx1">
                    <a:lumMod val="85000"/>
                    <a:lumOff val="15000"/>
                  </a:schemeClr>
                </a:solidFill>
              </a:rPr>
              <a:t>】-【</a:t>
            </a:r>
            <a:r>
              <a:rPr lang="zh-CN" altLang="en-US" dirty="0">
                <a:solidFill>
                  <a:schemeClr val="tx1">
                    <a:lumMod val="85000"/>
                    <a:lumOff val="15000"/>
                  </a:schemeClr>
                </a:solidFill>
              </a:rPr>
              <a:t>填充</a:t>
            </a:r>
            <a:r>
              <a:rPr lang="en-US" altLang="zh-CN" dirty="0">
                <a:solidFill>
                  <a:schemeClr val="tx1">
                    <a:lumMod val="85000"/>
                    <a:lumOff val="15000"/>
                  </a:schemeClr>
                </a:solidFill>
              </a:rPr>
              <a:t>】</a:t>
            </a:r>
            <a:r>
              <a:rPr lang="zh-CN" altLang="en-US" dirty="0">
                <a:solidFill>
                  <a:schemeClr val="tx1">
                    <a:lumMod val="85000"/>
                    <a:lumOff val="15000"/>
                  </a:schemeClr>
                </a:solidFill>
              </a:rPr>
              <a:t>中，选择</a:t>
            </a:r>
            <a:r>
              <a:rPr lang="en-US" altLang="zh-CN" dirty="0">
                <a:solidFill>
                  <a:schemeClr val="tx1">
                    <a:lumMod val="85000"/>
                    <a:lumOff val="15000"/>
                  </a:schemeClr>
                </a:solidFill>
              </a:rPr>
              <a:t>【</a:t>
            </a:r>
            <a:r>
              <a:rPr lang="zh-CN" altLang="en-US" dirty="0">
                <a:solidFill>
                  <a:schemeClr val="tx1">
                    <a:lumMod val="85000"/>
                    <a:lumOff val="15000"/>
                  </a:schemeClr>
                </a:solidFill>
              </a:rPr>
              <a:t>图片或纹理填充</a:t>
            </a:r>
            <a:r>
              <a:rPr lang="en-US" altLang="zh-CN" dirty="0">
                <a:solidFill>
                  <a:schemeClr val="tx1">
                    <a:lumMod val="85000"/>
                    <a:lumOff val="15000"/>
                  </a:schemeClr>
                </a:solidFill>
              </a:rPr>
              <a:t>】</a:t>
            </a:r>
            <a:r>
              <a:rPr lang="zh-CN" altLang="en-US" dirty="0">
                <a:solidFill>
                  <a:schemeClr val="tx1">
                    <a:lumMod val="85000"/>
                    <a:lumOff val="15000"/>
                  </a:schemeClr>
                </a:solidFill>
              </a:rPr>
              <a:t>，</a:t>
            </a:r>
            <a:r>
              <a:rPr lang="en-US" altLang="zh-CN" dirty="0">
                <a:solidFill>
                  <a:schemeClr val="tx1">
                    <a:lumMod val="85000"/>
                    <a:lumOff val="15000"/>
                  </a:schemeClr>
                </a:solidFill>
              </a:rPr>
              <a:t>【</a:t>
            </a:r>
            <a:r>
              <a:rPr lang="zh-CN" altLang="en-US" dirty="0">
                <a:solidFill>
                  <a:schemeClr val="tx1">
                    <a:lumMod val="85000"/>
                    <a:lumOff val="15000"/>
                  </a:schemeClr>
                </a:solidFill>
              </a:rPr>
              <a:t>剪贴板</a:t>
            </a:r>
            <a:r>
              <a:rPr lang="en-US" altLang="zh-CN" dirty="0">
                <a:solidFill>
                  <a:schemeClr val="tx1">
                    <a:lumMod val="85000"/>
                    <a:lumOff val="15000"/>
                  </a:schemeClr>
                </a:solidFill>
              </a:rPr>
              <a:t>】</a:t>
            </a:r>
            <a:r>
              <a:rPr lang="zh-CN" altLang="en-US" dirty="0">
                <a:solidFill>
                  <a:schemeClr val="tx1">
                    <a:lumMod val="85000"/>
                    <a:lumOff val="15000"/>
                  </a:schemeClr>
                </a:solidFill>
              </a:rPr>
              <a:t>，并勾选中</a:t>
            </a:r>
            <a:r>
              <a:rPr lang="en-US" altLang="zh-CN" dirty="0">
                <a:solidFill>
                  <a:schemeClr val="tx1">
                    <a:lumMod val="85000"/>
                    <a:lumOff val="15000"/>
                  </a:schemeClr>
                </a:solidFill>
              </a:rPr>
              <a:t>【</a:t>
            </a:r>
            <a:r>
              <a:rPr lang="zh-CN" altLang="en-US" dirty="0">
                <a:solidFill>
                  <a:schemeClr val="tx1">
                    <a:lumMod val="85000"/>
                    <a:lumOff val="15000"/>
                  </a:schemeClr>
                </a:solidFill>
              </a:rPr>
              <a:t>将图片平铺为纹理</a:t>
            </a:r>
            <a:r>
              <a:rPr lang="en-US" altLang="zh-CN" dirty="0">
                <a:solidFill>
                  <a:schemeClr val="tx1">
                    <a:lumMod val="85000"/>
                    <a:lumOff val="15000"/>
                  </a:schemeClr>
                </a:solidFill>
              </a:rPr>
              <a:t>】</a:t>
            </a:r>
            <a:r>
              <a:rPr lang="zh-CN" altLang="en-US" dirty="0">
                <a:solidFill>
                  <a:schemeClr val="tx1">
                    <a:lumMod val="85000"/>
                    <a:lumOff val="15000"/>
                  </a:schemeClr>
                </a:solidFill>
              </a:rPr>
              <a:t>，即可将图片填充到形状中</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495142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54BD18F-0F16-4FE1-AFF2-221917E97E00}"/>
              </a:ext>
            </a:extLst>
          </p:cNvPr>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0075" t="4930" b="22907"/>
          <a:stretch/>
        </p:blipFill>
        <p:spPr>
          <a:xfrm>
            <a:off x="0" y="232228"/>
            <a:ext cx="3273204" cy="6625772"/>
          </a:xfrm>
          <a:prstGeom prst="rect">
            <a:avLst/>
          </a:prstGeom>
        </p:spPr>
      </p:pic>
      <p:pic>
        <p:nvPicPr>
          <p:cNvPr id="6" name="图片 5">
            <a:extLst>
              <a:ext uri="{FF2B5EF4-FFF2-40B4-BE49-F238E27FC236}">
                <a16:creationId xmlns:a16="http://schemas.microsoft.com/office/drawing/2014/main" id="{A303EB71-06C5-4B66-A08F-507417E03137}"/>
              </a:ext>
            </a:extLst>
          </p:cNvPr>
          <p:cNvPicPr>
            <a:picLocks noChangeAspect="1"/>
          </p:cNvPicPr>
          <p:nvPr/>
        </p:nvPicPr>
        <p:blipFill rotWithShape="1">
          <a:blip r:embed="rId4">
            <a:extLst>
              <a:ext uri="{28A0092B-C50C-407E-A947-70E740481C1C}">
                <a14:useLocalDpi xmlns:a14="http://schemas.microsoft.com/office/drawing/2010/main" val="0"/>
              </a:ext>
            </a:extLst>
          </a:blip>
          <a:srcRect l="-1" t="6532" r="51737" b="17625"/>
          <a:stretch/>
        </p:blipFill>
        <p:spPr>
          <a:xfrm>
            <a:off x="8918798" y="-1"/>
            <a:ext cx="3273204" cy="6858001"/>
          </a:xfrm>
          <a:prstGeom prst="rect">
            <a:avLst/>
          </a:prstGeom>
        </p:spPr>
      </p:pic>
      <p:sp>
        <p:nvSpPr>
          <p:cNvPr id="7" name="文本框 6">
            <a:extLst>
              <a:ext uri="{FF2B5EF4-FFF2-40B4-BE49-F238E27FC236}">
                <a16:creationId xmlns:a16="http://schemas.microsoft.com/office/drawing/2014/main" id="{2AD79AD0-2E59-4778-A1D0-DA760266CD61}"/>
              </a:ext>
            </a:extLst>
          </p:cNvPr>
          <p:cNvSpPr txBox="1"/>
          <p:nvPr/>
        </p:nvSpPr>
        <p:spPr>
          <a:xfrm>
            <a:off x="2596722" y="1465739"/>
            <a:ext cx="6998556" cy="4020139"/>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我是苏颜润</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来自黑龙江的河北人</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2014</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年毕业于南昌大学经济与管理学院</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不玩微博不刷抖音的</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dirty="0">
                <a:solidFill>
                  <a:prstClr val="black">
                    <a:lumMod val="85000"/>
                    <a:lumOff val="15000"/>
                  </a:prstClr>
                </a:solidFill>
                <a:latin typeface="微软雅黑 Light"/>
                <a:ea typeface="微软雅黑 Light"/>
              </a:rPr>
              <a:t>佛系</a:t>
            </a:r>
            <a:r>
              <a:rPr lang="en-US" altLang="zh-CN" dirty="0">
                <a:solidFill>
                  <a:prstClr val="black">
                    <a:lumMod val="85000"/>
                    <a:lumOff val="15000"/>
                  </a:prstClr>
                </a:solidFill>
                <a:latin typeface="微软雅黑 Light"/>
                <a:ea typeface="微软雅黑 Light"/>
              </a:rPr>
              <a:t>PPT</a:t>
            </a:r>
            <a:r>
              <a:rPr lang="zh-CN" altLang="en-US" dirty="0">
                <a:solidFill>
                  <a:prstClr val="black">
                    <a:lumMod val="85000"/>
                    <a:lumOff val="15000"/>
                  </a:prstClr>
                </a:solidFill>
                <a:latin typeface="微软雅黑 Light"/>
                <a:ea typeface="微软雅黑 Light"/>
              </a:rPr>
              <a:t>业余爱好者</a:t>
            </a:r>
            <a:endParaRPr lang="en-US" altLang="zh-CN" dirty="0">
              <a:solidFill>
                <a:prstClr val="black">
                  <a:lumMod val="85000"/>
                  <a:lumOff val="15000"/>
                </a:prstClr>
              </a:solidFill>
              <a:latin typeface="微软雅黑 Light"/>
              <a:ea typeface="微软雅黑 Light"/>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熬了几个晚上赶在截稿前提交</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只为借这场赛事用心为母校</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尽一点力量</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为即将到来的</a:t>
            </a:r>
            <a:r>
              <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98</a:t>
            </a: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周年校庆</a:t>
            </a: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Light"/>
                <a:ea typeface="微软雅黑 Light"/>
                <a:cs typeface="+mn-cs"/>
              </a:rPr>
              <a:t>献礼</a:t>
            </a:r>
          </a:p>
        </p:txBody>
      </p:sp>
      <p:sp>
        <p:nvSpPr>
          <p:cNvPr id="4" name="文本框 3">
            <a:extLst>
              <a:ext uri="{FF2B5EF4-FFF2-40B4-BE49-F238E27FC236}">
                <a16:creationId xmlns:a16="http://schemas.microsoft.com/office/drawing/2014/main" id="{CEF11277-D073-4093-8E4B-B3BEC688564B}"/>
              </a:ext>
            </a:extLst>
          </p:cNvPr>
          <p:cNvSpPr txBox="1"/>
          <p:nvPr/>
        </p:nvSpPr>
        <p:spPr>
          <a:xfrm>
            <a:off x="4143829" y="6023429"/>
            <a:ext cx="3904343" cy="346570"/>
          </a:xfrm>
          <a:prstGeom prst="rect">
            <a:avLst/>
          </a:prstGeom>
          <a:noFill/>
        </p:spPr>
        <p:txBody>
          <a:bodyPr wrap="square" rtlCol="0">
            <a:spAutoFit/>
          </a:bodyPr>
          <a:lstStyle/>
          <a:p>
            <a:pPr algn="ctr">
              <a:lnSpc>
                <a:spcPct val="130000"/>
              </a:lnSpc>
            </a:pPr>
            <a:r>
              <a:rPr lang="zh-CN" altLang="en-US" sz="1400" dirty="0">
                <a:solidFill>
                  <a:schemeClr val="bg1">
                    <a:lumMod val="50000"/>
                  </a:schemeClr>
                </a:solidFill>
              </a:rPr>
              <a:t>（和大学那会儿相比，真是胖了好多）</a:t>
            </a:r>
          </a:p>
        </p:txBody>
      </p:sp>
    </p:spTree>
    <p:extLst>
      <p:ext uri="{BB962C8B-B14F-4D97-AF65-F5344CB8AC3E}">
        <p14:creationId xmlns:p14="http://schemas.microsoft.com/office/powerpoint/2010/main" val="2431196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303EB71-06C5-4B66-A08F-507417E03137}"/>
              </a:ext>
            </a:extLst>
          </p:cNvPr>
          <p:cNvPicPr>
            <a:picLocks noChangeAspect="1"/>
          </p:cNvPicPr>
          <p:nvPr/>
        </p:nvPicPr>
        <p:blipFill rotWithShape="1">
          <a:blip r:embed="rId3">
            <a:extLst>
              <a:ext uri="{28A0092B-C50C-407E-A947-70E740481C1C}">
                <a14:useLocalDpi xmlns:a14="http://schemas.microsoft.com/office/drawing/2010/main" val="0"/>
              </a:ext>
            </a:extLst>
          </a:blip>
          <a:srcRect l="-1" t="6532" r="51737" b="17626"/>
          <a:stretch/>
        </p:blipFill>
        <p:spPr>
          <a:xfrm>
            <a:off x="8918796" y="0"/>
            <a:ext cx="3273204" cy="6858000"/>
          </a:xfrm>
          <a:prstGeom prst="rect">
            <a:avLst/>
          </a:prstGeom>
        </p:spPr>
      </p:pic>
      <p:pic>
        <p:nvPicPr>
          <p:cNvPr id="9" name="图片 8">
            <a:extLst>
              <a:ext uri="{FF2B5EF4-FFF2-40B4-BE49-F238E27FC236}">
                <a16:creationId xmlns:a16="http://schemas.microsoft.com/office/drawing/2014/main" id="{6A1B4264-3B2E-4074-B19B-914AA72F0024}"/>
              </a:ext>
            </a:extLst>
          </p:cNvPr>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50075" t="4930" b="22907"/>
          <a:stretch/>
        </p:blipFill>
        <p:spPr>
          <a:xfrm>
            <a:off x="0" y="232228"/>
            <a:ext cx="3273204" cy="6625772"/>
          </a:xfrm>
          <a:prstGeom prst="rect">
            <a:avLst/>
          </a:prstGeom>
        </p:spPr>
      </p:pic>
      <p:pic>
        <p:nvPicPr>
          <p:cNvPr id="5" name="图片 4">
            <a:extLst>
              <a:ext uri="{FF2B5EF4-FFF2-40B4-BE49-F238E27FC236}">
                <a16:creationId xmlns:a16="http://schemas.microsoft.com/office/drawing/2014/main" id="{7BBFBB21-7CFA-4BB0-B30F-E537B0CF20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0343" y="2253343"/>
            <a:ext cx="2351314" cy="2351314"/>
          </a:xfrm>
          <a:prstGeom prst="rect">
            <a:avLst/>
          </a:prstGeom>
        </p:spPr>
      </p:pic>
      <p:sp>
        <p:nvSpPr>
          <p:cNvPr id="10" name="文本框 9">
            <a:extLst>
              <a:ext uri="{FF2B5EF4-FFF2-40B4-BE49-F238E27FC236}">
                <a16:creationId xmlns:a16="http://schemas.microsoft.com/office/drawing/2014/main" id="{C9A02E88-1D36-4E37-AE87-462C7341EB8C}"/>
              </a:ext>
            </a:extLst>
          </p:cNvPr>
          <p:cNvSpPr txBox="1"/>
          <p:nvPr/>
        </p:nvSpPr>
        <p:spPr>
          <a:xfrm>
            <a:off x="4412343" y="4648200"/>
            <a:ext cx="3273204" cy="779252"/>
          </a:xfrm>
          <a:prstGeom prst="rect">
            <a:avLst/>
          </a:prstGeom>
          <a:noFill/>
        </p:spPr>
        <p:txBody>
          <a:bodyPr wrap="square" rtlCol="0">
            <a:spAutoFit/>
          </a:bodyPr>
          <a:lstStyle/>
          <a:p>
            <a:pPr algn="ctr">
              <a:lnSpc>
                <a:spcPct val="130000"/>
              </a:lnSpc>
            </a:pPr>
            <a:r>
              <a:rPr lang="zh-CN" altLang="en-US" dirty="0">
                <a:solidFill>
                  <a:schemeClr val="tx1">
                    <a:lumMod val="85000"/>
                    <a:lumOff val="15000"/>
                  </a:schemeClr>
                </a:solidFill>
              </a:rPr>
              <a:t>这是我的微信</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如果感兴趣，欢迎交流</a:t>
            </a:r>
          </a:p>
        </p:txBody>
      </p:sp>
    </p:spTree>
    <p:extLst>
      <p:ext uri="{BB962C8B-B14F-4D97-AF65-F5344CB8AC3E}">
        <p14:creationId xmlns:p14="http://schemas.microsoft.com/office/powerpoint/2010/main" val="2060383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mj-ea"/>
                <a:ea typeface="+mj-ea"/>
              </a:rPr>
              <a:t>苏颜润</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mj-ea"/>
                <a:ea typeface="+mj-ea"/>
              </a:rPr>
              <a:t>南昌大学</a:t>
            </a:r>
          </a:p>
        </p:txBody>
      </p:sp>
      <p:pic>
        <p:nvPicPr>
          <p:cNvPr id="6" name="图片 5" descr="图片包含 黑色, 文字&#10;&#10;描述已自动生成">
            <a:extLst>
              <a:ext uri="{FF2B5EF4-FFF2-40B4-BE49-F238E27FC236}">
                <a16:creationId xmlns:a16="http://schemas.microsoft.com/office/drawing/2014/main" id="{6634C695-617A-471E-A969-AA4C026EC2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C8D30EE-04F4-4299-BDD9-6502D39D5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230" y="3638745"/>
            <a:ext cx="2057400" cy="20574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a:extLst>
              <a:ext uri="{FF2B5EF4-FFF2-40B4-BE49-F238E27FC236}">
                <a16:creationId xmlns:a16="http://schemas.microsoft.com/office/drawing/2014/main" id="{4737C8E4-F06F-4283-88CD-9E9250841FD6}"/>
              </a:ext>
            </a:extLst>
          </p:cNvPr>
          <p:cNvGrpSpPr/>
          <p:nvPr/>
        </p:nvGrpSpPr>
        <p:grpSpPr>
          <a:xfrm>
            <a:off x="-3185162" y="-57998"/>
            <a:ext cx="6929848" cy="6945090"/>
            <a:chOff x="1994564" y="454676"/>
            <a:chExt cx="4990436" cy="5001420"/>
          </a:xfrm>
        </p:grpSpPr>
        <p:sp>
          <p:nvSpPr>
            <p:cNvPr id="497" name="Freeform 422">
              <a:extLst>
                <a:ext uri="{FF2B5EF4-FFF2-40B4-BE49-F238E27FC236}">
                  <a16:creationId xmlns:a16="http://schemas.microsoft.com/office/drawing/2014/main" id="{B4C9A2DD-DA81-4B58-97D0-3C0889113858}"/>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8" name="Freeform 423">
              <a:extLst>
                <a:ext uri="{FF2B5EF4-FFF2-40B4-BE49-F238E27FC236}">
                  <a16:creationId xmlns:a16="http://schemas.microsoft.com/office/drawing/2014/main" id="{F9B83125-AFC9-46B9-A2DB-F579D2BDC2EB}"/>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9" name="Freeform 424">
              <a:extLst>
                <a:ext uri="{FF2B5EF4-FFF2-40B4-BE49-F238E27FC236}">
                  <a16:creationId xmlns:a16="http://schemas.microsoft.com/office/drawing/2014/main" id="{C29CFB48-3784-40BB-8C86-DCEF4C137E19}"/>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425">
              <a:extLst>
                <a:ext uri="{FF2B5EF4-FFF2-40B4-BE49-F238E27FC236}">
                  <a16:creationId xmlns:a16="http://schemas.microsoft.com/office/drawing/2014/main" id="{CA77655E-608C-4CF5-A952-4F6491CE111C}"/>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426">
              <a:extLst>
                <a:ext uri="{FF2B5EF4-FFF2-40B4-BE49-F238E27FC236}">
                  <a16:creationId xmlns:a16="http://schemas.microsoft.com/office/drawing/2014/main" id="{D2083B03-9B9A-4095-89D3-0A416D20E0AB}"/>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427">
              <a:extLst>
                <a:ext uri="{FF2B5EF4-FFF2-40B4-BE49-F238E27FC236}">
                  <a16:creationId xmlns:a16="http://schemas.microsoft.com/office/drawing/2014/main" id="{34FFD188-44FC-4F53-BDBC-4882C4FCC783}"/>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428">
              <a:extLst>
                <a:ext uri="{FF2B5EF4-FFF2-40B4-BE49-F238E27FC236}">
                  <a16:creationId xmlns:a16="http://schemas.microsoft.com/office/drawing/2014/main" id="{3140F7D1-A456-4BDD-B1F8-AA522451C1EC}"/>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429">
              <a:extLst>
                <a:ext uri="{FF2B5EF4-FFF2-40B4-BE49-F238E27FC236}">
                  <a16:creationId xmlns:a16="http://schemas.microsoft.com/office/drawing/2014/main" id="{0212515D-E67B-42BC-AFBC-12765B835FE3}"/>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430">
              <a:extLst>
                <a:ext uri="{FF2B5EF4-FFF2-40B4-BE49-F238E27FC236}">
                  <a16:creationId xmlns:a16="http://schemas.microsoft.com/office/drawing/2014/main" id="{984A9662-C51D-4941-B1C0-CFB9A3209D09}"/>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431">
              <a:extLst>
                <a:ext uri="{FF2B5EF4-FFF2-40B4-BE49-F238E27FC236}">
                  <a16:creationId xmlns:a16="http://schemas.microsoft.com/office/drawing/2014/main" id="{5C422AEF-1496-4BE6-8CD2-7B1B379F9FE4}"/>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432">
              <a:extLst>
                <a:ext uri="{FF2B5EF4-FFF2-40B4-BE49-F238E27FC236}">
                  <a16:creationId xmlns:a16="http://schemas.microsoft.com/office/drawing/2014/main" id="{DEBCEDA5-68CA-40AA-8E2B-14CBABE80339}"/>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433">
              <a:extLst>
                <a:ext uri="{FF2B5EF4-FFF2-40B4-BE49-F238E27FC236}">
                  <a16:creationId xmlns:a16="http://schemas.microsoft.com/office/drawing/2014/main" id="{EF74BD65-8C93-468B-AEB5-1266DA62CFB8}"/>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434">
              <a:extLst>
                <a:ext uri="{FF2B5EF4-FFF2-40B4-BE49-F238E27FC236}">
                  <a16:creationId xmlns:a16="http://schemas.microsoft.com/office/drawing/2014/main" id="{F0381D51-BDD1-4409-AFEE-A0EA34C79DE8}"/>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435">
              <a:extLst>
                <a:ext uri="{FF2B5EF4-FFF2-40B4-BE49-F238E27FC236}">
                  <a16:creationId xmlns:a16="http://schemas.microsoft.com/office/drawing/2014/main" id="{8B057676-4F48-451C-8D0D-DF98E07AC1B5}"/>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436">
              <a:extLst>
                <a:ext uri="{FF2B5EF4-FFF2-40B4-BE49-F238E27FC236}">
                  <a16:creationId xmlns:a16="http://schemas.microsoft.com/office/drawing/2014/main" id="{3F911BB5-0D94-4DEE-9051-621D8151578A}"/>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437">
              <a:extLst>
                <a:ext uri="{FF2B5EF4-FFF2-40B4-BE49-F238E27FC236}">
                  <a16:creationId xmlns:a16="http://schemas.microsoft.com/office/drawing/2014/main" id="{91AB3E55-9F55-4A10-BB15-EE5FB708C17D}"/>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438">
              <a:extLst>
                <a:ext uri="{FF2B5EF4-FFF2-40B4-BE49-F238E27FC236}">
                  <a16:creationId xmlns:a16="http://schemas.microsoft.com/office/drawing/2014/main" id="{0E033033-F680-4A21-91A9-43CB69680BAD}"/>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439">
              <a:extLst>
                <a:ext uri="{FF2B5EF4-FFF2-40B4-BE49-F238E27FC236}">
                  <a16:creationId xmlns:a16="http://schemas.microsoft.com/office/drawing/2014/main" id="{3A968771-8B30-4F61-8340-286A93556FDF}"/>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440">
              <a:extLst>
                <a:ext uri="{FF2B5EF4-FFF2-40B4-BE49-F238E27FC236}">
                  <a16:creationId xmlns:a16="http://schemas.microsoft.com/office/drawing/2014/main" id="{937B1C4D-504F-4AEB-A8E2-6FA2D600161B}"/>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441">
              <a:extLst>
                <a:ext uri="{FF2B5EF4-FFF2-40B4-BE49-F238E27FC236}">
                  <a16:creationId xmlns:a16="http://schemas.microsoft.com/office/drawing/2014/main" id="{645EF43B-2201-43DD-9E6D-8E1DFDF82860}"/>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442">
              <a:extLst>
                <a:ext uri="{FF2B5EF4-FFF2-40B4-BE49-F238E27FC236}">
                  <a16:creationId xmlns:a16="http://schemas.microsoft.com/office/drawing/2014/main" id="{138DA093-2E00-4281-B531-C2340D17F85E}"/>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443">
              <a:extLst>
                <a:ext uri="{FF2B5EF4-FFF2-40B4-BE49-F238E27FC236}">
                  <a16:creationId xmlns:a16="http://schemas.microsoft.com/office/drawing/2014/main" id="{FFECC0E7-63D6-49DE-90D6-3090BA11722A}"/>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444">
              <a:extLst>
                <a:ext uri="{FF2B5EF4-FFF2-40B4-BE49-F238E27FC236}">
                  <a16:creationId xmlns:a16="http://schemas.microsoft.com/office/drawing/2014/main" id="{7F49E16F-3893-40DE-8DC3-51738364C736}"/>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445">
              <a:extLst>
                <a:ext uri="{FF2B5EF4-FFF2-40B4-BE49-F238E27FC236}">
                  <a16:creationId xmlns:a16="http://schemas.microsoft.com/office/drawing/2014/main" id="{B4BAE49A-2EB8-41CD-8D82-2765AC0D8F11}"/>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446">
              <a:extLst>
                <a:ext uri="{FF2B5EF4-FFF2-40B4-BE49-F238E27FC236}">
                  <a16:creationId xmlns:a16="http://schemas.microsoft.com/office/drawing/2014/main" id="{EA3FBB9C-3CC7-4237-84FF-37883BE96EA0}"/>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447">
              <a:extLst>
                <a:ext uri="{FF2B5EF4-FFF2-40B4-BE49-F238E27FC236}">
                  <a16:creationId xmlns:a16="http://schemas.microsoft.com/office/drawing/2014/main" id="{3D3FB822-1DD1-472F-BA39-6C875E152D09}"/>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448">
              <a:extLst>
                <a:ext uri="{FF2B5EF4-FFF2-40B4-BE49-F238E27FC236}">
                  <a16:creationId xmlns:a16="http://schemas.microsoft.com/office/drawing/2014/main" id="{F9180E8B-2129-40AE-9E7D-6796DA117918}"/>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449">
              <a:extLst>
                <a:ext uri="{FF2B5EF4-FFF2-40B4-BE49-F238E27FC236}">
                  <a16:creationId xmlns:a16="http://schemas.microsoft.com/office/drawing/2014/main" id="{8D28522E-9139-4C0F-9458-3B6C8AED08E7}"/>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450">
              <a:extLst>
                <a:ext uri="{FF2B5EF4-FFF2-40B4-BE49-F238E27FC236}">
                  <a16:creationId xmlns:a16="http://schemas.microsoft.com/office/drawing/2014/main" id="{A6956F94-BB47-4D91-8B25-120B4BB0B22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451">
              <a:extLst>
                <a:ext uri="{FF2B5EF4-FFF2-40B4-BE49-F238E27FC236}">
                  <a16:creationId xmlns:a16="http://schemas.microsoft.com/office/drawing/2014/main" id="{0931AE9B-6625-4F83-AE53-DC0B11B6C57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452">
              <a:extLst>
                <a:ext uri="{FF2B5EF4-FFF2-40B4-BE49-F238E27FC236}">
                  <a16:creationId xmlns:a16="http://schemas.microsoft.com/office/drawing/2014/main" id="{ED550A8F-FFDA-4636-8A1F-9998EB29EAA1}"/>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椭圆 527">
              <a:extLst>
                <a:ext uri="{FF2B5EF4-FFF2-40B4-BE49-F238E27FC236}">
                  <a16:creationId xmlns:a16="http://schemas.microsoft.com/office/drawing/2014/main" id="{DDF6580C-4512-4671-ADDB-937D401E0412}"/>
                </a:ext>
              </a:extLst>
            </p:cNvPr>
            <p:cNvSpPr/>
            <p:nvPr/>
          </p:nvSpPr>
          <p:spPr>
            <a:xfrm>
              <a:off x="2774340" y="1201908"/>
              <a:ext cx="3474060" cy="3474060"/>
            </a:xfrm>
            <a:prstGeom prst="ellipse">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9" name="文本框 528">
            <a:extLst>
              <a:ext uri="{FF2B5EF4-FFF2-40B4-BE49-F238E27FC236}">
                <a16:creationId xmlns:a16="http://schemas.microsoft.com/office/drawing/2014/main" id="{2566DD63-A124-428D-838D-D7FF9FB16418}"/>
              </a:ext>
            </a:extLst>
          </p:cNvPr>
          <p:cNvSpPr txBox="1"/>
          <p:nvPr/>
        </p:nvSpPr>
        <p:spPr>
          <a:xfrm>
            <a:off x="-855949" y="1114379"/>
            <a:ext cx="2287282" cy="4708981"/>
          </a:xfrm>
          <a:prstGeom prst="rect">
            <a:avLst/>
          </a:prstGeom>
          <a:noFill/>
        </p:spPr>
        <p:txBody>
          <a:bodyPr wrap="square" rtlCol="0">
            <a:spAutoFit/>
          </a:bodyPr>
          <a:lstStyle/>
          <a:p>
            <a:r>
              <a:rPr lang="en-US" altLang="zh-CN" sz="30000" b="1" dirty="0">
                <a:solidFill>
                  <a:schemeClr val="accent1"/>
                </a:solidFill>
                <a:latin typeface="微软雅黑" panose="020B0503020204020204" pitchFamily="34" charset="-122"/>
                <a:ea typeface="微软雅黑" panose="020B0503020204020204" pitchFamily="34" charset="-122"/>
              </a:rPr>
              <a:t>1</a:t>
            </a:r>
            <a:endParaRPr lang="zh-CN" altLang="en-US" sz="30000" b="1" dirty="0">
              <a:solidFill>
                <a:schemeClr val="accent1"/>
              </a:solidFill>
              <a:latin typeface="微软雅黑" panose="020B0503020204020204" pitchFamily="34" charset="-122"/>
              <a:ea typeface="微软雅黑" panose="020B0503020204020204" pitchFamily="34" charset="-122"/>
            </a:endParaRPr>
          </a:p>
        </p:txBody>
      </p:sp>
      <p:grpSp>
        <p:nvGrpSpPr>
          <p:cNvPr id="532" name="组合 531">
            <a:extLst>
              <a:ext uri="{FF2B5EF4-FFF2-40B4-BE49-F238E27FC236}">
                <a16:creationId xmlns:a16="http://schemas.microsoft.com/office/drawing/2014/main" id="{DA1B4F7C-37B5-4385-95D0-46FF8B8B4804}"/>
              </a:ext>
            </a:extLst>
          </p:cNvPr>
          <p:cNvGrpSpPr/>
          <p:nvPr/>
        </p:nvGrpSpPr>
        <p:grpSpPr>
          <a:xfrm>
            <a:off x="4132661" y="2704218"/>
            <a:ext cx="7110602" cy="1553941"/>
            <a:chOff x="4132661" y="3013502"/>
            <a:chExt cx="7110602" cy="1553941"/>
          </a:xfrm>
        </p:grpSpPr>
        <p:sp>
          <p:nvSpPr>
            <p:cNvPr id="530" name="文本框 529">
              <a:extLst>
                <a:ext uri="{FF2B5EF4-FFF2-40B4-BE49-F238E27FC236}">
                  <a16:creationId xmlns:a16="http://schemas.microsoft.com/office/drawing/2014/main" id="{36C1FFD1-A403-43DF-B286-239383CF9F02}"/>
                </a:ext>
              </a:extLst>
            </p:cNvPr>
            <p:cNvSpPr txBox="1"/>
            <p:nvPr/>
          </p:nvSpPr>
          <p:spPr>
            <a:xfrm>
              <a:off x="4142718" y="3013502"/>
              <a:ext cx="5105611" cy="830997"/>
            </a:xfrm>
            <a:prstGeom prst="rect">
              <a:avLst/>
            </a:prstGeom>
            <a:noFill/>
          </p:spPr>
          <p:txBody>
            <a:bodyPr wrap="square" rtlCol="0">
              <a:spAutoFit/>
            </a:bodyPr>
            <a:lstStyle/>
            <a:p>
              <a:r>
                <a:rPr lang="zh-CN" altLang="en-US" sz="4800" b="1" dirty="0">
                  <a:solidFill>
                    <a:schemeClr val="accent1"/>
                  </a:solidFill>
                  <a:latin typeface="+mj-ea"/>
                  <a:ea typeface="+mj-ea"/>
                </a:rPr>
                <a:t>基础文字版式</a:t>
              </a:r>
            </a:p>
          </p:txBody>
        </p:sp>
        <p:sp>
          <p:nvSpPr>
            <p:cNvPr id="531" name="文本框 530">
              <a:extLst>
                <a:ext uri="{FF2B5EF4-FFF2-40B4-BE49-F238E27FC236}">
                  <a16:creationId xmlns:a16="http://schemas.microsoft.com/office/drawing/2014/main" id="{CC4FC694-03F1-433B-A048-5C0951A78696}"/>
                </a:ext>
              </a:extLst>
            </p:cNvPr>
            <p:cNvSpPr txBox="1"/>
            <p:nvPr/>
          </p:nvSpPr>
          <p:spPr>
            <a:xfrm>
              <a:off x="4132661" y="3878292"/>
              <a:ext cx="7110602" cy="689151"/>
            </a:xfrm>
            <a:prstGeom prst="rect">
              <a:avLst/>
            </a:prstGeom>
            <a:noFill/>
          </p:spPr>
          <p:txBody>
            <a:bodyPr wrap="square" rtlCol="0" anchor="ctr" anchorCtr="0">
              <a:normAutofit/>
            </a:bodyPr>
            <a:lstStyle/>
            <a:p>
              <a:pPr>
                <a:lnSpc>
                  <a:spcPct val="120000"/>
                </a:lnSpc>
              </a:pPr>
              <a:r>
                <a:rPr lang="zh-CN" altLang="en-US" sz="3200" dirty="0">
                  <a:solidFill>
                    <a:schemeClr val="tx1">
                      <a:lumMod val="85000"/>
                      <a:lumOff val="15000"/>
                    </a:schemeClr>
                  </a:solidFill>
                </a:rPr>
                <a:t>在这里输入你的标题的简单介绍</a:t>
              </a:r>
            </a:p>
          </p:txBody>
        </p:sp>
      </p:grpSp>
      <p:cxnSp>
        <p:nvCxnSpPr>
          <p:cNvPr id="534" name="直接连接符 533">
            <a:extLst>
              <a:ext uri="{FF2B5EF4-FFF2-40B4-BE49-F238E27FC236}">
                <a16:creationId xmlns:a16="http://schemas.microsoft.com/office/drawing/2014/main" id="{176B3ABB-D824-43BA-B68E-CB463FA6B98B}"/>
              </a:ext>
            </a:extLst>
          </p:cNvPr>
          <p:cNvCxnSpPr>
            <a:cxnSpLocks/>
          </p:cNvCxnSpPr>
          <p:nvPr/>
        </p:nvCxnSpPr>
        <p:spPr>
          <a:xfrm>
            <a:off x="4287861" y="4434039"/>
            <a:ext cx="76605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86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5429AF8-AD68-478C-AE73-2FD39DE33FE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6" name="任意多边形: 形状 5">
            <a:extLst>
              <a:ext uri="{FF2B5EF4-FFF2-40B4-BE49-F238E27FC236}">
                <a16:creationId xmlns:a16="http://schemas.microsoft.com/office/drawing/2014/main" id="{6EB2FF5F-294F-40C9-AA69-58110D313BB1}"/>
              </a:ext>
            </a:extLst>
          </p:cNvPr>
          <p:cNvSpPr/>
          <p:nvPr/>
        </p:nvSpPr>
        <p:spPr>
          <a:xfrm>
            <a:off x="1059543" y="682171"/>
            <a:ext cx="10087428" cy="5486400"/>
          </a:xfrm>
          <a:custGeom>
            <a:avLst/>
            <a:gdLst>
              <a:gd name="connsiteX0" fmla="*/ 8244114 w 10087428"/>
              <a:gd name="connsiteY0" fmla="*/ 0 h 5486400"/>
              <a:gd name="connsiteX1" fmla="*/ 0 w 10087428"/>
              <a:gd name="connsiteY1" fmla="*/ 0 h 5486400"/>
              <a:gd name="connsiteX2" fmla="*/ 0 w 10087428"/>
              <a:gd name="connsiteY2" fmla="*/ 5486400 h 5486400"/>
              <a:gd name="connsiteX3" fmla="*/ 10087428 w 10087428"/>
              <a:gd name="connsiteY3" fmla="*/ 5486400 h 5486400"/>
              <a:gd name="connsiteX4" fmla="*/ 10087428 w 10087428"/>
              <a:gd name="connsiteY4" fmla="*/ 406400 h 548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7428" h="5486400">
                <a:moveTo>
                  <a:pt x="8244114" y="0"/>
                </a:moveTo>
                <a:lnTo>
                  <a:pt x="0" y="0"/>
                </a:lnTo>
                <a:lnTo>
                  <a:pt x="0" y="5486400"/>
                </a:lnTo>
                <a:lnTo>
                  <a:pt x="10087428" y="5486400"/>
                </a:lnTo>
                <a:lnTo>
                  <a:pt x="10087428" y="40640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ED0D3C63-9EBA-4610-8C5F-80C7D775D52C}"/>
              </a:ext>
            </a:extLst>
          </p:cNvPr>
          <p:cNvSpPr/>
          <p:nvPr/>
        </p:nvSpPr>
        <p:spPr>
          <a:xfrm>
            <a:off x="4064000" y="1208759"/>
            <a:ext cx="6110514" cy="4433224"/>
          </a:xfrm>
          <a:prstGeom prst="roundRect">
            <a:avLst>
              <a:gd name="adj" fmla="val 3647"/>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E2B1137-E7F8-4CB7-84E9-4859F837ECF9}"/>
              </a:ext>
            </a:extLst>
          </p:cNvPr>
          <p:cNvSpPr txBox="1"/>
          <p:nvPr/>
        </p:nvSpPr>
        <p:spPr>
          <a:xfrm>
            <a:off x="4470939" y="1598979"/>
            <a:ext cx="5306620" cy="3660041"/>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rPr>
              <a:t>这里输入具体的描述这里适合输入大段文字介绍，比如学校简介、课程介绍等等</a:t>
            </a:r>
            <a:endParaRPr lang="en-US" altLang="zh-CN" dirty="0">
              <a:solidFill>
                <a:schemeClr val="tx1">
                  <a:lumMod val="85000"/>
                  <a:lumOff val="15000"/>
                </a:schemeClr>
              </a:solidFill>
            </a:endParaRPr>
          </a:p>
          <a:p>
            <a:pPr>
              <a:lnSpc>
                <a:spcPct val="130000"/>
              </a:lnSpc>
            </a:pPr>
            <a:r>
              <a:rPr lang="zh-CN" altLang="en-US" dirty="0">
                <a:solidFill>
                  <a:schemeClr val="tx1">
                    <a:lumMod val="85000"/>
                    <a:lumOff val="15000"/>
                  </a:schemeClr>
                </a:solidFill>
              </a:rPr>
              <a:t>这里输入具体的描述这里适合输入大段文字介绍，比如学校简介、课程介绍等等</a:t>
            </a:r>
          </a:p>
          <a:p>
            <a:pPr>
              <a:lnSpc>
                <a:spcPct val="130000"/>
              </a:lnSpc>
            </a:pPr>
            <a:r>
              <a:rPr lang="zh-CN" altLang="en-US" dirty="0">
                <a:solidFill>
                  <a:schemeClr val="tx1">
                    <a:lumMod val="85000"/>
                    <a:lumOff val="15000"/>
                  </a:schemeClr>
                </a:solidFill>
              </a:rPr>
              <a:t>这里输入</a:t>
            </a:r>
            <a:r>
              <a:rPr lang="zh-CN" altLang="en-US" dirty="0">
                <a:solidFill>
                  <a:schemeClr val="accent3"/>
                </a:solidFill>
              </a:rPr>
              <a:t>重点的句子可以用红色特别突出</a:t>
            </a:r>
            <a:r>
              <a:rPr lang="zh-CN" altLang="en-US" dirty="0">
                <a:solidFill>
                  <a:schemeClr val="tx1">
                    <a:lumMod val="85000"/>
                    <a:lumOff val="15000"/>
                  </a:schemeClr>
                </a:solidFill>
              </a:rPr>
              <a:t>，输入大段文字介绍，比如学校简介、课程介绍等等</a:t>
            </a:r>
          </a:p>
          <a:p>
            <a:pPr>
              <a:lnSpc>
                <a:spcPct val="130000"/>
              </a:lnSpc>
            </a:pPr>
            <a:r>
              <a:rPr lang="zh-CN" altLang="en-US" dirty="0">
                <a:solidFill>
                  <a:schemeClr val="tx1">
                    <a:lumMod val="85000"/>
                    <a:lumOff val="15000"/>
                  </a:schemeClr>
                </a:solidFill>
              </a:rPr>
              <a:t>这里输入具体的描述这里适合输入大段文字介绍，比如学校简介、课程介绍等等</a:t>
            </a:r>
          </a:p>
          <a:p>
            <a:pPr>
              <a:lnSpc>
                <a:spcPct val="130000"/>
              </a:lnSpc>
            </a:pPr>
            <a:r>
              <a:rPr lang="zh-CN" altLang="en-US" dirty="0">
                <a:solidFill>
                  <a:schemeClr val="tx1">
                    <a:lumMod val="85000"/>
                    <a:lumOff val="15000"/>
                  </a:schemeClr>
                </a:solidFill>
              </a:rPr>
              <a:t>这里输入具体的描述这里适合输入大段文字介绍，比如学校简介、课程介绍等等</a:t>
            </a:r>
          </a:p>
        </p:txBody>
      </p:sp>
      <p:sp>
        <p:nvSpPr>
          <p:cNvPr id="9" name="文本框 8">
            <a:extLst>
              <a:ext uri="{FF2B5EF4-FFF2-40B4-BE49-F238E27FC236}">
                <a16:creationId xmlns:a16="http://schemas.microsoft.com/office/drawing/2014/main" id="{4B5FE742-9065-4DA7-913C-AED687DE353E}"/>
              </a:ext>
            </a:extLst>
          </p:cNvPr>
          <p:cNvSpPr txBox="1"/>
          <p:nvPr/>
        </p:nvSpPr>
        <p:spPr>
          <a:xfrm>
            <a:off x="1741714" y="2674269"/>
            <a:ext cx="1866735" cy="1310295"/>
          </a:xfrm>
          <a:prstGeom prst="rect">
            <a:avLst/>
          </a:prstGeom>
          <a:noFill/>
        </p:spPr>
        <p:txBody>
          <a:bodyPr wrap="square" rtlCol="0">
            <a:spAutoFit/>
          </a:bodyPr>
          <a:lstStyle/>
          <a:p>
            <a:pPr algn="ctr">
              <a:lnSpc>
                <a:spcPct val="130000"/>
              </a:lnSpc>
            </a:pPr>
            <a:r>
              <a:rPr lang="zh-CN" altLang="en-US" sz="3200" b="1" dirty="0">
                <a:solidFill>
                  <a:schemeClr val="bg1"/>
                </a:solidFill>
                <a:latin typeface="微软雅黑" panose="020B0503020204020204" pitchFamily="34" charset="-122"/>
                <a:ea typeface="微软雅黑" panose="020B0503020204020204" pitchFamily="34" charset="-122"/>
              </a:rPr>
              <a:t>这里输入你的标题</a:t>
            </a:r>
          </a:p>
        </p:txBody>
      </p:sp>
      <p:cxnSp>
        <p:nvCxnSpPr>
          <p:cNvPr id="10" name="直接连接符 9">
            <a:extLst>
              <a:ext uri="{FF2B5EF4-FFF2-40B4-BE49-F238E27FC236}">
                <a16:creationId xmlns:a16="http://schemas.microsoft.com/office/drawing/2014/main" id="{D82516AC-1844-4349-9434-A8ACC9BCD559}"/>
              </a:ext>
            </a:extLst>
          </p:cNvPr>
          <p:cNvCxnSpPr>
            <a:cxnSpLocks/>
          </p:cNvCxnSpPr>
          <p:nvPr/>
        </p:nvCxnSpPr>
        <p:spPr>
          <a:xfrm>
            <a:off x="1922033" y="4114725"/>
            <a:ext cx="76605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90A3F28-1080-49BB-BB49-AC9DEC130D92}"/>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44623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1C050B0-B491-4A80-B373-BECC37A4EA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6" name="流程图: 手动输入 5">
            <a:extLst>
              <a:ext uri="{FF2B5EF4-FFF2-40B4-BE49-F238E27FC236}">
                <a16:creationId xmlns:a16="http://schemas.microsoft.com/office/drawing/2014/main" id="{87716779-7FF0-4B29-BEAE-42DE2CE54B2C}"/>
              </a:ext>
            </a:extLst>
          </p:cNvPr>
          <p:cNvSpPr/>
          <p:nvPr/>
        </p:nvSpPr>
        <p:spPr>
          <a:xfrm rot="5400000">
            <a:off x="479321" y="-479322"/>
            <a:ext cx="6858002" cy="7816645"/>
          </a:xfrm>
          <a:prstGeom prst="flowChartManualInput">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EAD78D3-B0C3-4701-89F5-D4EC06FE4A93}"/>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919BF3B-D09D-4BED-B91C-7658D92DF1C1}"/>
              </a:ext>
            </a:extLst>
          </p:cNvPr>
          <p:cNvSpPr txBox="1"/>
          <p:nvPr/>
        </p:nvSpPr>
        <p:spPr>
          <a:xfrm>
            <a:off x="711198" y="411556"/>
            <a:ext cx="4680196"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这里输入你的主要标题</a:t>
            </a:r>
          </a:p>
        </p:txBody>
      </p:sp>
      <p:sp>
        <p:nvSpPr>
          <p:cNvPr id="9" name="文本框 8">
            <a:extLst>
              <a:ext uri="{FF2B5EF4-FFF2-40B4-BE49-F238E27FC236}">
                <a16:creationId xmlns:a16="http://schemas.microsoft.com/office/drawing/2014/main" id="{05121813-23DB-4D19-9199-8403B5389C0B}"/>
              </a:ext>
            </a:extLst>
          </p:cNvPr>
          <p:cNvSpPr txBox="1"/>
          <p:nvPr/>
        </p:nvSpPr>
        <p:spPr>
          <a:xfrm>
            <a:off x="450543" y="2173504"/>
            <a:ext cx="5306620" cy="1139351"/>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rPr>
              <a:t>这里输入具体的阐述内容这里输入具体的阐述内容</a:t>
            </a:r>
          </a:p>
          <a:p>
            <a:pPr>
              <a:lnSpc>
                <a:spcPct val="130000"/>
              </a:lnSpc>
            </a:pPr>
            <a:r>
              <a:rPr lang="zh-CN" altLang="en-US" dirty="0">
                <a:solidFill>
                  <a:schemeClr val="tx1">
                    <a:lumMod val="85000"/>
                    <a:lumOff val="15000"/>
                  </a:schemeClr>
                </a:solidFill>
              </a:rPr>
              <a:t>这里输入具体的阐述内容这里输入具体的阐述内容</a:t>
            </a:r>
          </a:p>
          <a:p>
            <a:pPr>
              <a:lnSpc>
                <a:spcPct val="130000"/>
              </a:lnSpc>
            </a:pPr>
            <a:r>
              <a:rPr lang="zh-CN" altLang="en-US" dirty="0">
                <a:solidFill>
                  <a:schemeClr val="tx1">
                    <a:lumMod val="85000"/>
                    <a:lumOff val="15000"/>
                  </a:schemeClr>
                </a:solidFill>
              </a:rPr>
              <a:t>这里输入具体的阐述内容这里输入具体的阐述内容</a:t>
            </a:r>
          </a:p>
        </p:txBody>
      </p:sp>
      <p:sp>
        <p:nvSpPr>
          <p:cNvPr id="10" name="流程图: 过程 9">
            <a:extLst>
              <a:ext uri="{FF2B5EF4-FFF2-40B4-BE49-F238E27FC236}">
                <a16:creationId xmlns:a16="http://schemas.microsoft.com/office/drawing/2014/main" id="{30ABB035-3664-477F-98BF-5375201CBC4D}"/>
              </a:ext>
            </a:extLst>
          </p:cNvPr>
          <p:cNvSpPr/>
          <p:nvPr/>
        </p:nvSpPr>
        <p:spPr>
          <a:xfrm>
            <a:off x="551542" y="1516911"/>
            <a:ext cx="1902098" cy="57993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小标题一</a:t>
            </a:r>
          </a:p>
        </p:txBody>
      </p:sp>
      <p:sp>
        <p:nvSpPr>
          <p:cNvPr id="12" name="文本框 11">
            <a:extLst>
              <a:ext uri="{FF2B5EF4-FFF2-40B4-BE49-F238E27FC236}">
                <a16:creationId xmlns:a16="http://schemas.microsoft.com/office/drawing/2014/main" id="{F38395A4-38DD-4EF3-B232-915DF1004551}"/>
              </a:ext>
            </a:extLst>
          </p:cNvPr>
          <p:cNvSpPr txBox="1"/>
          <p:nvPr/>
        </p:nvSpPr>
        <p:spPr>
          <a:xfrm>
            <a:off x="450543" y="4375850"/>
            <a:ext cx="5306620" cy="1139351"/>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rPr>
              <a:t>这里输入具体的阐述内容这里输入具体的阐述内容</a:t>
            </a:r>
          </a:p>
          <a:p>
            <a:pPr>
              <a:lnSpc>
                <a:spcPct val="130000"/>
              </a:lnSpc>
            </a:pPr>
            <a:r>
              <a:rPr lang="zh-CN" altLang="en-US" dirty="0">
                <a:solidFill>
                  <a:schemeClr val="tx1">
                    <a:lumMod val="85000"/>
                    <a:lumOff val="15000"/>
                  </a:schemeClr>
                </a:solidFill>
              </a:rPr>
              <a:t>这里输入具体的阐述内容这里输入具体的阐述内容</a:t>
            </a:r>
          </a:p>
          <a:p>
            <a:pPr>
              <a:lnSpc>
                <a:spcPct val="130000"/>
              </a:lnSpc>
            </a:pPr>
            <a:r>
              <a:rPr lang="zh-CN" altLang="en-US" dirty="0">
                <a:solidFill>
                  <a:schemeClr val="tx1">
                    <a:lumMod val="85000"/>
                    <a:lumOff val="15000"/>
                  </a:schemeClr>
                </a:solidFill>
              </a:rPr>
              <a:t>这里输入具体的阐述内容这里输入具体的阐述内容</a:t>
            </a:r>
          </a:p>
        </p:txBody>
      </p:sp>
      <p:sp>
        <p:nvSpPr>
          <p:cNvPr id="13" name="流程图: 过程 12">
            <a:extLst>
              <a:ext uri="{FF2B5EF4-FFF2-40B4-BE49-F238E27FC236}">
                <a16:creationId xmlns:a16="http://schemas.microsoft.com/office/drawing/2014/main" id="{46470E7F-8B11-4509-A1EC-71E0D57CF61D}"/>
              </a:ext>
            </a:extLst>
          </p:cNvPr>
          <p:cNvSpPr/>
          <p:nvPr/>
        </p:nvSpPr>
        <p:spPr>
          <a:xfrm>
            <a:off x="551542" y="3719257"/>
            <a:ext cx="1902098" cy="57993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小标题二</a:t>
            </a:r>
          </a:p>
        </p:txBody>
      </p:sp>
      <p:sp>
        <p:nvSpPr>
          <p:cNvPr id="11" name="文本框 10">
            <a:extLst>
              <a:ext uri="{FF2B5EF4-FFF2-40B4-BE49-F238E27FC236}">
                <a16:creationId xmlns:a16="http://schemas.microsoft.com/office/drawing/2014/main" id="{92362219-30ED-4AD4-94E8-D69D07853CFF}"/>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tx1">
                    <a:lumMod val="50000"/>
                    <a:lumOff val="50000"/>
                  </a:schemeClr>
                </a:solidFill>
                <a:latin typeface="+mn-lt"/>
              </a:rPr>
              <a:t>—</a:t>
            </a:r>
            <a:r>
              <a:rPr lang="zh-CN" altLang="en-US" sz="1200" dirty="0">
                <a:solidFill>
                  <a:schemeClr val="tx1">
                    <a:lumMod val="85000"/>
                    <a:lumOff val="15000"/>
                  </a:schemeClr>
                </a:solidFill>
                <a:latin typeface="+mn-lt"/>
              </a:rPr>
              <a:t>格物致新</a:t>
            </a:r>
            <a:r>
              <a:rPr lang="en-US" altLang="zh-CN" sz="1200" dirty="0">
                <a:solidFill>
                  <a:schemeClr val="tx1">
                    <a:lumMod val="85000"/>
                    <a:lumOff val="15000"/>
                  </a:schemeClr>
                </a:solidFill>
                <a:latin typeface="+mn-lt"/>
              </a:rPr>
              <a:t>·</a:t>
            </a:r>
            <a:r>
              <a:rPr lang="zh-CN" altLang="en-US" sz="1200" dirty="0">
                <a:solidFill>
                  <a:schemeClr val="tx1">
                    <a:lumMod val="85000"/>
                    <a:lumOff val="15000"/>
                  </a:schemeClr>
                </a:solidFill>
                <a:latin typeface="+mn-lt"/>
              </a:rPr>
              <a:t>厚德泽</a:t>
            </a:r>
            <a:r>
              <a:rPr lang="zh-CN" altLang="en-US" sz="1200" dirty="0">
                <a:solidFill>
                  <a:schemeClr val="bg1"/>
                </a:solidFill>
                <a:latin typeface="+mn-lt"/>
              </a:rPr>
              <a:t>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22420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1BA2E5-9B14-419F-94DF-0B917D74C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1356360"/>
            <a:ext cx="10687050" cy="2849880"/>
          </a:xfrm>
          <a:prstGeom prst="rect">
            <a:avLst/>
          </a:prstGeom>
        </p:spPr>
      </p:pic>
      <p:cxnSp>
        <p:nvCxnSpPr>
          <p:cNvPr id="6" name="直接连接符 5">
            <a:extLst>
              <a:ext uri="{FF2B5EF4-FFF2-40B4-BE49-F238E27FC236}">
                <a16:creationId xmlns:a16="http://schemas.microsoft.com/office/drawing/2014/main" id="{467ECE06-2DFF-4D7F-8B87-A6D3487EE718}"/>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D1DDDFB-2F3E-4FF3-B878-9FB7DE5E54EF}"/>
              </a:ext>
            </a:extLst>
          </p:cNvPr>
          <p:cNvSpPr txBox="1"/>
          <p:nvPr/>
        </p:nvSpPr>
        <p:spPr>
          <a:xfrm>
            <a:off x="711198" y="411556"/>
            <a:ext cx="4680196"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这里输入你的主要标题</a:t>
            </a:r>
          </a:p>
        </p:txBody>
      </p:sp>
      <p:sp>
        <p:nvSpPr>
          <p:cNvPr id="8" name="文本框 7">
            <a:extLst>
              <a:ext uri="{FF2B5EF4-FFF2-40B4-BE49-F238E27FC236}">
                <a16:creationId xmlns:a16="http://schemas.microsoft.com/office/drawing/2014/main" id="{5D60FC4B-33CF-4640-AFDB-4516814D8368}"/>
              </a:ext>
            </a:extLst>
          </p:cNvPr>
          <p:cNvSpPr txBox="1"/>
          <p:nvPr/>
        </p:nvSpPr>
        <p:spPr>
          <a:xfrm>
            <a:off x="711197" y="4362289"/>
            <a:ext cx="10728327" cy="1499449"/>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rPr>
              <a:t>大段的文字介绍可以输入在下面，上面配上一张相关的图片，增加页面丰满度。大段的文字介绍可以输入在下面，上面配上一张相关的图片，增加页面丰满度。大段的文字介绍可以输入在下面，上面配上一张相关的图片，增加页面丰满度。大段的文字介绍可以输入在下面，上面配上一张相关的图片，增加页面丰满度巴拉巴拉巴拉</a:t>
            </a:r>
          </a:p>
        </p:txBody>
      </p:sp>
    </p:spTree>
    <p:extLst>
      <p:ext uri="{BB962C8B-B14F-4D97-AF65-F5344CB8AC3E}">
        <p14:creationId xmlns:p14="http://schemas.microsoft.com/office/powerpoint/2010/main" val="285620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61E74009-D90F-4487-8A3E-D0DAC30ADD61}"/>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783AD61-96DA-4D93-A926-F7B42EDF9090}"/>
              </a:ext>
            </a:extLst>
          </p:cNvPr>
          <p:cNvSpPr txBox="1"/>
          <p:nvPr/>
        </p:nvSpPr>
        <p:spPr>
          <a:xfrm>
            <a:off x="711198" y="411556"/>
            <a:ext cx="4680196"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这里体现的是并列关系</a:t>
            </a:r>
          </a:p>
        </p:txBody>
      </p:sp>
      <p:sp>
        <p:nvSpPr>
          <p:cNvPr id="6" name="任意多边形: 形状 5">
            <a:extLst>
              <a:ext uri="{FF2B5EF4-FFF2-40B4-BE49-F238E27FC236}">
                <a16:creationId xmlns:a16="http://schemas.microsoft.com/office/drawing/2014/main" id="{72E0D08C-11A0-41DF-9DAD-2E720BB553D9}"/>
              </a:ext>
            </a:extLst>
          </p:cNvPr>
          <p:cNvSpPr/>
          <p:nvPr/>
        </p:nvSpPr>
        <p:spPr>
          <a:xfrm>
            <a:off x="554082" y="179092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p:txBody>
      </p:sp>
      <p:sp>
        <p:nvSpPr>
          <p:cNvPr id="7" name="任意多边形: 形状 6">
            <a:extLst>
              <a:ext uri="{FF2B5EF4-FFF2-40B4-BE49-F238E27FC236}">
                <a16:creationId xmlns:a16="http://schemas.microsoft.com/office/drawing/2014/main" id="{F486D700-C4FF-4C73-9123-0B6ADEF9DABB}"/>
              </a:ext>
            </a:extLst>
          </p:cNvPr>
          <p:cNvSpPr/>
          <p:nvPr/>
        </p:nvSpPr>
        <p:spPr>
          <a:xfrm>
            <a:off x="554082" y="2597325"/>
            <a:ext cx="2476500" cy="2843819"/>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endParaRPr lang="zh-CN" altLang="en-US" sz="2800" kern="1200" dirty="0"/>
          </a:p>
          <a:p>
            <a:pPr marL="285750" lvl="1" indent="-285750" algn="l" defTabSz="1244600">
              <a:lnSpc>
                <a:spcPct val="90000"/>
              </a:lnSpc>
              <a:spcBef>
                <a:spcPct val="0"/>
              </a:spcBef>
              <a:spcAft>
                <a:spcPct val="15000"/>
              </a:spcAft>
              <a:buChar char="•"/>
            </a:pPr>
            <a:endParaRPr lang="zh-CN" altLang="en-US" sz="2800" kern="1200" dirty="0"/>
          </a:p>
          <a:p>
            <a:pPr marL="285750" lvl="1" indent="-285750" algn="l" defTabSz="1244600">
              <a:lnSpc>
                <a:spcPct val="90000"/>
              </a:lnSpc>
              <a:spcBef>
                <a:spcPct val="0"/>
              </a:spcBef>
              <a:spcAft>
                <a:spcPct val="15000"/>
              </a:spcAft>
              <a:buChar char="•"/>
            </a:pPr>
            <a:endParaRPr lang="zh-CN" altLang="en-US" sz="2800" kern="1200" dirty="0"/>
          </a:p>
          <a:p>
            <a:pPr marL="285750" lvl="1" indent="-285750" algn="l" defTabSz="1244600">
              <a:lnSpc>
                <a:spcPct val="90000"/>
              </a:lnSpc>
              <a:spcBef>
                <a:spcPct val="0"/>
              </a:spcBef>
              <a:spcAft>
                <a:spcPct val="15000"/>
              </a:spcAft>
              <a:buChar char="•"/>
            </a:pPr>
            <a:endParaRPr lang="zh-CN" altLang="en-US" sz="2800" kern="1200" dirty="0"/>
          </a:p>
        </p:txBody>
      </p:sp>
      <p:sp>
        <p:nvSpPr>
          <p:cNvPr id="8" name="任意多边形: 形状 7">
            <a:extLst>
              <a:ext uri="{FF2B5EF4-FFF2-40B4-BE49-F238E27FC236}">
                <a16:creationId xmlns:a16="http://schemas.microsoft.com/office/drawing/2014/main" id="{BBD8C16C-C16F-4ECC-808B-D720692BB5BA}"/>
              </a:ext>
            </a:extLst>
          </p:cNvPr>
          <p:cNvSpPr/>
          <p:nvPr/>
        </p:nvSpPr>
        <p:spPr>
          <a:xfrm>
            <a:off x="3377292" y="179092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9" name="任意多边形: 形状 8">
            <a:extLst>
              <a:ext uri="{FF2B5EF4-FFF2-40B4-BE49-F238E27FC236}">
                <a16:creationId xmlns:a16="http://schemas.microsoft.com/office/drawing/2014/main" id="{FA5F2821-3327-4189-A862-5B9898B1F054}"/>
              </a:ext>
            </a:extLst>
          </p:cNvPr>
          <p:cNvSpPr/>
          <p:nvPr/>
        </p:nvSpPr>
        <p:spPr>
          <a:xfrm>
            <a:off x="3377292" y="2597325"/>
            <a:ext cx="2476500" cy="2843819"/>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endParaRPr lang="zh-CN" altLang="en-US" sz="2800" kern="1200"/>
          </a:p>
          <a:p>
            <a:pPr marL="285750" lvl="1" indent="-285750" algn="l" defTabSz="1244600">
              <a:lnSpc>
                <a:spcPct val="90000"/>
              </a:lnSpc>
              <a:spcBef>
                <a:spcPct val="0"/>
              </a:spcBef>
              <a:spcAft>
                <a:spcPct val="15000"/>
              </a:spcAft>
              <a:buChar char="•"/>
            </a:pPr>
            <a:endParaRPr lang="zh-CN" altLang="en-US" sz="2800" kern="1200"/>
          </a:p>
        </p:txBody>
      </p:sp>
      <p:sp>
        <p:nvSpPr>
          <p:cNvPr id="10" name="任意多边形: 形状 9">
            <a:extLst>
              <a:ext uri="{FF2B5EF4-FFF2-40B4-BE49-F238E27FC236}">
                <a16:creationId xmlns:a16="http://schemas.microsoft.com/office/drawing/2014/main" id="{5D571C8A-9419-4C2B-BAAE-37F217B89A53}"/>
              </a:ext>
            </a:extLst>
          </p:cNvPr>
          <p:cNvSpPr/>
          <p:nvPr/>
        </p:nvSpPr>
        <p:spPr>
          <a:xfrm>
            <a:off x="6200502" y="179092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11" name="任意多边形: 形状 10">
            <a:extLst>
              <a:ext uri="{FF2B5EF4-FFF2-40B4-BE49-F238E27FC236}">
                <a16:creationId xmlns:a16="http://schemas.microsoft.com/office/drawing/2014/main" id="{7458F458-A55B-424F-8F02-58F6821E21C8}"/>
              </a:ext>
            </a:extLst>
          </p:cNvPr>
          <p:cNvSpPr/>
          <p:nvPr/>
        </p:nvSpPr>
        <p:spPr>
          <a:xfrm>
            <a:off x="6200502" y="2597325"/>
            <a:ext cx="2476500" cy="2843819"/>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endParaRPr lang="zh-CN" altLang="en-US" sz="2800" kern="1200"/>
          </a:p>
          <a:p>
            <a:pPr marL="285750" lvl="1" indent="-285750" algn="l" defTabSz="1244600">
              <a:lnSpc>
                <a:spcPct val="90000"/>
              </a:lnSpc>
              <a:spcBef>
                <a:spcPct val="0"/>
              </a:spcBef>
              <a:spcAft>
                <a:spcPct val="15000"/>
              </a:spcAft>
              <a:buChar char="•"/>
            </a:pPr>
            <a:endParaRPr lang="zh-CN" altLang="en-US" sz="2800" kern="1200"/>
          </a:p>
        </p:txBody>
      </p:sp>
      <p:sp>
        <p:nvSpPr>
          <p:cNvPr id="12" name="文本框 11">
            <a:extLst>
              <a:ext uri="{FF2B5EF4-FFF2-40B4-BE49-F238E27FC236}">
                <a16:creationId xmlns:a16="http://schemas.microsoft.com/office/drawing/2014/main" id="{4BB5401D-BB4A-4850-885C-7DEBA4AFBBFF}"/>
              </a:ext>
            </a:extLst>
          </p:cNvPr>
          <p:cNvSpPr txBox="1"/>
          <p:nvPr/>
        </p:nvSpPr>
        <p:spPr>
          <a:xfrm>
            <a:off x="734768" y="1930079"/>
            <a:ext cx="2115128" cy="528093"/>
          </a:xfrm>
          <a:prstGeom prst="rect">
            <a:avLst/>
          </a:prstGeom>
          <a:noFill/>
        </p:spPr>
        <p:txBody>
          <a:bodyPr wrap="square" rtlCol="0">
            <a:spAutoFit/>
          </a:bodyPr>
          <a:lstStyle/>
          <a:p>
            <a:pPr algn="ctr">
              <a:lnSpc>
                <a:spcPct val="130000"/>
              </a:lnSpc>
            </a:pPr>
            <a:r>
              <a:rPr lang="zh-CN" altLang="en-US" sz="2400" b="1" dirty="0">
                <a:solidFill>
                  <a:schemeClr val="bg1"/>
                </a:solidFill>
              </a:rPr>
              <a:t>这里输入标题</a:t>
            </a:r>
          </a:p>
        </p:txBody>
      </p:sp>
      <p:sp>
        <p:nvSpPr>
          <p:cNvPr id="13" name="文本框 12">
            <a:extLst>
              <a:ext uri="{FF2B5EF4-FFF2-40B4-BE49-F238E27FC236}">
                <a16:creationId xmlns:a16="http://schemas.microsoft.com/office/drawing/2014/main" id="{2D692373-8E88-4F02-B328-EBE102A6EC6A}"/>
              </a:ext>
            </a:extLst>
          </p:cNvPr>
          <p:cNvSpPr txBox="1"/>
          <p:nvPr/>
        </p:nvSpPr>
        <p:spPr>
          <a:xfrm>
            <a:off x="3557978" y="1930079"/>
            <a:ext cx="2115128" cy="528093"/>
          </a:xfrm>
          <a:prstGeom prst="rect">
            <a:avLst/>
          </a:prstGeom>
          <a:noFill/>
        </p:spPr>
        <p:txBody>
          <a:bodyPr wrap="square" rtlCol="0">
            <a:spAutoFit/>
          </a:bodyPr>
          <a:lstStyle/>
          <a:p>
            <a:pPr algn="ctr">
              <a:lnSpc>
                <a:spcPct val="130000"/>
              </a:lnSpc>
            </a:pPr>
            <a:r>
              <a:rPr lang="zh-CN" altLang="en-US" sz="2400" b="1" dirty="0">
                <a:solidFill>
                  <a:schemeClr val="bg1"/>
                </a:solidFill>
              </a:rPr>
              <a:t>这里输入标题</a:t>
            </a:r>
          </a:p>
        </p:txBody>
      </p:sp>
      <p:sp>
        <p:nvSpPr>
          <p:cNvPr id="14" name="文本框 13">
            <a:extLst>
              <a:ext uri="{FF2B5EF4-FFF2-40B4-BE49-F238E27FC236}">
                <a16:creationId xmlns:a16="http://schemas.microsoft.com/office/drawing/2014/main" id="{0B36A7D5-0B3A-4522-99C7-2A99F3773995}"/>
              </a:ext>
            </a:extLst>
          </p:cNvPr>
          <p:cNvSpPr txBox="1"/>
          <p:nvPr/>
        </p:nvSpPr>
        <p:spPr>
          <a:xfrm>
            <a:off x="6381188" y="1930079"/>
            <a:ext cx="2115128" cy="528093"/>
          </a:xfrm>
          <a:prstGeom prst="rect">
            <a:avLst/>
          </a:prstGeom>
          <a:noFill/>
        </p:spPr>
        <p:txBody>
          <a:bodyPr wrap="square" rtlCol="0">
            <a:spAutoFit/>
          </a:bodyPr>
          <a:lstStyle/>
          <a:p>
            <a:pPr algn="ctr">
              <a:lnSpc>
                <a:spcPct val="130000"/>
              </a:lnSpc>
            </a:pPr>
            <a:r>
              <a:rPr lang="zh-CN" altLang="en-US" sz="2400" b="1" dirty="0">
                <a:solidFill>
                  <a:schemeClr val="bg1"/>
                </a:solidFill>
              </a:rPr>
              <a:t>这里输入标题</a:t>
            </a:r>
          </a:p>
        </p:txBody>
      </p:sp>
      <p:sp>
        <p:nvSpPr>
          <p:cNvPr id="15" name="文本框 14">
            <a:extLst>
              <a:ext uri="{FF2B5EF4-FFF2-40B4-BE49-F238E27FC236}">
                <a16:creationId xmlns:a16="http://schemas.microsoft.com/office/drawing/2014/main" id="{516AB564-F42F-4244-9FEB-2B9008CDBAD9}"/>
              </a:ext>
            </a:extLst>
          </p:cNvPr>
          <p:cNvSpPr txBox="1"/>
          <p:nvPr/>
        </p:nvSpPr>
        <p:spPr>
          <a:xfrm>
            <a:off x="734768" y="2802577"/>
            <a:ext cx="2115128" cy="2219647"/>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这里表现的是并列关系的几组文字</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这里表现的是并列关系的几组文字</a:t>
            </a:r>
          </a:p>
          <a:p>
            <a:pPr algn="just">
              <a:lnSpc>
                <a:spcPct val="130000"/>
              </a:lnSpc>
            </a:pPr>
            <a:r>
              <a:rPr lang="zh-CN" altLang="en-US" dirty="0">
                <a:solidFill>
                  <a:schemeClr val="tx1">
                    <a:lumMod val="85000"/>
                    <a:lumOff val="15000"/>
                  </a:schemeClr>
                </a:solidFill>
              </a:rPr>
              <a:t>这里表现的是并列关系的几组文字</a:t>
            </a:r>
          </a:p>
        </p:txBody>
      </p:sp>
      <p:sp>
        <p:nvSpPr>
          <p:cNvPr id="16" name="文本框 15">
            <a:extLst>
              <a:ext uri="{FF2B5EF4-FFF2-40B4-BE49-F238E27FC236}">
                <a16:creationId xmlns:a16="http://schemas.microsoft.com/office/drawing/2014/main" id="{C033230F-12F7-416F-84CB-7A0D5D052369}"/>
              </a:ext>
            </a:extLst>
          </p:cNvPr>
          <p:cNvSpPr txBox="1"/>
          <p:nvPr/>
        </p:nvSpPr>
        <p:spPr>
          <a:xfrm>
            <a:off x="3557978" y="2802577"/>
            <a:ext cx="2115128" cy="2219647"/>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这里表现的是并列关系的几组文字</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这里表现的是并列关系的几组文字</a:t>
            </a:r>
          </a:p>
          <a:p>
            <a:pPr algn="just">
              <a:lnSpc>
                <a:spcPct val="130000"/>
              </a:lnSpc>
            </a:pPr>
            <a:r>
              <a:rPr lang="zh-CN" altLang="en-US" dirty="0">
                <a:solidFill>
                  <a:schemeClr val="tx1">
                    <a:lumMod val="85000"/>
                    <a:lumOff val="15000"/>
                  </a:schemeClr>
                </a:solidFill>
              </a:rPr>
              <a:t>这里表现的是并列关系的几组文字</a:t>
            </a:r>
          </a:p>
        </p:txBody>
      </p:sp>
      <p:sp>
        <p:nvSpPr>
          <p:cNvPr id="17" name="文本框 16">
            <a:extLst>
              <a:ext uri="{FF2B5EF4-FFF2-40B4-BE49-F238E27FC236}">
                <a16:creationId xmlns:a16="http://schemas.microsoft.com/office/drawing/2014/main" id="{6EBBA2AB-5607-4127-87E9-26F9B79F6190}"/>
              </a:ext>
            </a:extLst>
          </p:cNvPr>
          <p:cNvSpPr txBox="1"/>
          <p:nvPr/>
        </p:nvSpPr>
        <p:spPr>
          <a:xfrm>
            <a:off x="6381188" y="2802577"/>
            <a:ext cx="2115128" cy="2219647"/>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这里表现的是并列关系的几组文字</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这里表现的是并列关系的几组文字</a:t>
            </a:r>
          </a:p>
          <a:p>
            <a:pPr algn="just">
              <a:lnSpc>
                <a:spcPct val="130000"/>
              </a:lnSpc>
            </a:pPr>
            <a:r>
              <a:rPr lang="zh-CN" altLang="en-US" dirty="0">
                <a:solidFill>
                  <a:schemeClr val="tx1">
                    <a:lumMod val="85000"/>
                    <a:lumOff val="15000"/>
                  </a:schemeClr>
                </a:solidFill>
              </a:rPr>
              <a:t>这里表现的是并列关系的几组文字</a:t>
            </a:r>
          </a:p>
        </p:txBody>
      </p:sp>
      <p:sp>
        <p:nvSpPr>
          <p:cNvPr id="25" name="任意多边形: 形状 24">
            <a:extLst>
              <a:ext uri="{FF2B5EF4-FFF2-40B4-BE49-F238E27FC236}">
                <a16:creationId xmlns:a16="http://schemas.microsoft.com/office/drawing/2014/main" id="{70A43F0C-1E77-40D5-82B3-DBA25B7A8B60}"/>
              </a:ext>
            </a:extLst>
          </p:cNvPr>
          <p:cNvSpPr/>
          <p:nvPr/>
        </p:nvSpPr>
        <p:spPr>
          <a:xfrm>
            <a:off x="9353550" y="0"/>
            <a:ext cx="2838446" cy="6858000"/>
          </a:xfrm>
          <a:custGeom>
            <a:avLst/>
            <a:gdLst>
              <a:gd name="connsiteX0" fmla="*/ 0 w 2838446"/>
              <a:gd name="connsiteY0" fmla="*/ 0 h 6858000"/>
              <a:gd name="connsiteX1" fmla="*/ 2838446 w 2838446"/>
              <a:gd name="connsiteY1" fmla="*/ 0 h 6858000"/>
              <a:gd name="connsiteX2" fmla="*/ 2838446 w 2838446"/>
              <a:gd name="connsiteY2" fmla="*/ 6858000 h 6858000"/>
              <a:gd name="connsiteX3" fmla="*/ 0 w 2838446"/>
              <a:gd name="connsiteY3" fmla="*/ 6858000 h 6858000"/>
              <a:gd name="connsiteX4" fmla="*/ 0 w 2838446"/>
              <a:gd name="connsiteY4" fmla="*/ 3694875 h 6858000"/>
              <a:gd name="connsiteX5" fmla="*/ 318821 w 2838446"/>
              <a:gd name="connsiteY5" fmla="*/ 3429000 h 6858000"/>
              <a:gd name="connsiteX6" fmla="*/ 0 w 2838446"/>
              <a:gd name="connsiteY6" fmla="*/ 31631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8446" h="6858000">
                <a:moveTo>
                  <a:pt x="0" y="0"/>
                </a:moveTo>
                <a:lnTo>
                  <a:pt x="2838446" y="0"/>
                </a:lnTo>
                <a:lnTo>
                  <a:pt x="2838446" y="6858000"/>
                </a:lnTo>
                <a:lnTo>
                  <a:pt x="0" y="6858000"/>
                </a:lnTo>
                <a:lnTo>
                  <a:pt x="0" y="3694875"/>
                </a:lnTo>
                <a:lnTo>
                  <a:pt x="318821" y="3429000"/>
                </a:lnTo>
                <a:lnTo>
                  <a:pt x="0" y="3163124"/>
                </a:lnTo>
                <a:close/>
              </a:path>
            </a:pathLst>
          </a:cu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71987BFF-1BA9-42D2-95DC-F146AF1058D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Tree>
    <p:extLst>
      <p:ext uri="{BB962C8B-B14F-4D97-AF65-F5344CB8AC3E}">
        <p14:creationId xmlns:p14="http://schemas.microsoft.com/office/powerpoint/2010/main" val="66316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AE88CDC-B971-49C3-A32B-A3A859368603}"/>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0C70242-8738-4DA6-A2F4-95DE8D2845F3}"/>
              </a:ext>
            </a:extLst>
          </p:cNvPr>
          <p:cNvSpPr txBox="1"/>
          <p:nvPr/>
        </p:nvSpPr>
        <p:spPr>
          <a:xfrm>
            <a:off x="711198" y="411556"/>
            <a:ext cx="4668319" cy="584775"/>
          </a:xfrm>
          <a:prstGeom prst="rect">
            <a:avLst/>
          </a:prstGeom>
          <a:noFill/>
        </p:spPr>
        <p:txBody>
          <a:bodyPr wrap="square" rtlCol="0">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这里体现的是关键流程</a:t>
            </a:r>
          </a:p>
        </p:txBody>
      </p:sp>
      <p:sp>
        <p:nvSpPr>
          <p:cNvPr id="6" name="任意多边形: 形状 5">
            <a:extLst>
              <a:ext uri="{FF2B5EF4-FFF2-40B4-BE49-F238E27FC236}">
                <a16:creationId xmlns:a16="http://schemas.microsoft.com/office/drawing/2014/main" id="{B841593A-0CCE-42DC-8EFF-E8EFDB246417}"/>
              </a:ext>
            </a:extLst>
          </p:cNvPr>
          <p:cNvSpPr/>
          <p:nvPr/>
        </p:nvSpPr>
        <p:spPr>
          <a:xfrm>
            <a:off x="555694" y="2884356"/>
            <a:ext cx="1815478" cy="1089287"/>
          </a:xfrm>
          <a:custGeom>
            <a:avLst/>
            <a:gdLst>
              <a:gd name="connsiteX0" fmla="*/ 0 w 1815478"/>
              <a:gd name="connsiteY0" fmla="*/ 108929 h 1089287"/>
              <a:gd name="connsiteX1" fmla="*/ 108929 w 1815478"/>
              <a:gd name="connsiteY1" fmla="*/ 0 h 1089287"/>
              <a:gd name="connsiteX2" fmla="*/ 1706549 w 1815478"/>
              <a:gd name="connsiteY2" fmla="*/ 0 h 1089287"/>
              <a:gd name="connsiteX3" fmla="*/ 1815478 w 1815478"/>
              <a:gd name="connsiteY3" fmla="*/ 108929 h 1089287"/>
              <a:gd name="connsiteX4" fmla="*/ 1815478 w 1815478"/>
              <a:gd name="connsiteY4" fmla="*/ 980358 h 1089287"/>
              <a:gd name="connsiteX5" fmla="*/ 1706549 w 1815478"/>
              <a:gd name="connsiteY5" fmla="*/ 1089287 h 1089287"/>
              <a:gd name="connsiteX6" fmla="*/ 108929 w 1815478"/>
              <a:gd name="connsiteY6" fmla="*/ 1089287 h 1089287"/>
              <a:gd name="connsiteX7" fmla="*/ 0 w 1815478"/>
              <a:gd name="connsiteY7" fmla="*/ 980358 h 1089287"/>
              <a:gd name="connsiteX8" fmla="*/ 0 w 1815478"/>
              <a:gd name="connsiteY8" fmla="*/ 108929 h 108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478" h="1089287">
                <a:moveTo>
                  <a:pt x="0" y="108929"/>
                </a:moveTo>
                <a:cubicBezTo>
                  <a:pt x="0" y="48769"/>
                  <a:pt x="48769" y="0"/>
                  <a:pt x="108929" y="0"/>
                </a:cubicBezTo>
                <a:lnTo>
                  <a:pt x="1706549" y="0"/>
                </a:lnTo>
                <a:cubicBezTo>
                  <a:pt x="1766709" y="0"/>
                  <a:pt x="1815478" y="48769"/>
                  <a:pt x="1815478" y="108929"/>
                </a:cubicBezTo>
                <a:lnTo>
                  <a:pt x="1815478" y="980358"/>
                </a:lnTo>
                <a:cubicBezTo>
                  <a:pt x="1815478" y="1040518"/>
                  <a:pt x="1766709" y="1089287"/>
                  <a:pt x="1706549" y="1089287"/>
                </a:cubicBezTo>
                <a:lnTo>
                  <a:pt x="108929" y="1089287"/>
                </a:lnTo>
                <a:cubicBezTo>
                  <a:pt x="48769" y="1089287"/>
                  <a:pt x="0" y="1040518"/>
                  <a:pt x="0" y="980358"/>
                </a:cubicBezTo>
                <a:lnTo>
                  <a:pt x="0" y="1089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874" tIns="172874" rIns="172874" bIns="172874" numCol="1" spcCol="1270" anchor="ctr" anchorCtr="0">
            <a:noAutofit/>
          </a:bodyPr>
          <a:lstStyle/>
          <a:p>
            <a:pPr marL="0" lvl="0" indent="0" algn="ctr" defTabSz="1644650">
              <a:lnSpc>
                <a:spcPct val="90000"/>
              </a:lnSpc>
              <a:spcBef>
                <a:spcPct val="0"/>
              </a:spcBef>
              <a:spcAft>
                <a:spcPct val="35000"/>
              </a:spcAft>
              <a:buNone/>
            </a:pPr>
            <a:endParaRPr lang="zh-CN" altLang="en-US" sz="3700" kern="1200"/>
          </a:p>
        </p:txBody>
      </p:sp>
      <p:sp>
        <p:nvSpPr>
          <p:cNvPr id="7" name="任意多边形: 形状 6">
            <a:extLst>
              <a:ext uri="{FF2B5EF4-FFF2-40B4-BE49-F238E27FC236}">
                <a16:creationId xmlns:a16="http://schemas.microsoft.com/office/drawing/2014/main" id="{66239C1A-048B-4F91-989A-25A1B925028D}"/>
              </a:ext>
            </a:extLst>
          </p:cNvPr>
          <p:cNvSpPr/>
          <p:nvPr/>
        </p:nvSpPr>
        <p:spPr>
          <a:xfrm>
            <a:off x="2552721" y="3203880"/>
            <a:ext cx="384881" cy="450238"/>
          </a:xfrm>
          <a:custGeom>
            <a:avLst/>
            <a:gdLst>
              <a:gd name="connsiteX0" fmla="*/ 0 w 384881"/>
              <a:gd name="connsiteY0" fmla="*/ 90048 h 450238"/>
              <a:gd name="connsiteX1" fmla="*/ 192441 w 384881"/>
              <a:gd name="connsiteY1" fmla="*/ 90048 h 450238"/>
              <a:gd name="connsiteX2" fmla="*/ 192441 w 384881"/>
              <a:gd name="connsiteY2" fmla="*/ 0 h 450238"/>
              <a:gd name="connsiteX3" fmla="*/ 384881 w 384881"/>
              <a:gd name="connsiteY3" fmla="*/ 225119 h 450238"/>
              <a:gd name="connsiteX4" fmla="*/ 192441 w 384881"/>
              <a:gd name="connsiteY4" fmla="*/ 450238 h 450238"/>
              <a:gd name="connsiteX5" fmla="*/ 192441 w 384881"/>
              <a:gd name="connsiteY5" fmla="*/ 360190 h 450238"/>
              <a:gd name="connsiteX6" fmla="*/ 0 w 384881"/>
              <a:gd name="connsiteY6" fmla="*/ 360190 h 450238"/>
              <a:gd name="connsiteX7" fmla="*/ 0 w 384881"/>
              <a:gd name="connsiteY7" fmla="*/ 90048 h 45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881" h="450238">
                <a:moveTo>
                  <a:pt x="0" y="90048"/>
                </a:moveTo>
                <a:lnTo>
                  <a:pt x="192441" y="90048"/>
                </a:lnTo>
                <a:lnTo>
                  <a:pt x="192441" y="0"/>
                </a:lnTo>
                <a:lnTo>
                  <a:pt x="384881" y="225119"/>
                </a:lnTo>
                <a:lnTo>
                  <a:pt x="192441" y="450238"/>
                </a:lnTo>
                <a:lnTo>
                  <a:pt x="192441" y="360190"/>
                </a:lnTo>
                <a:lnTo>
                  <a:pt x="0" y="360190"/>
                </a:lnTo>
                <a:lnTo>
                  <a:pt x="0" y="90048"/>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0048" rIns="115464" bIns="90048" numCol="1" spcCol="1270" anchor="ctr" anchorCtr="0">
            <a:noAutofit/>
          </a:bodyPr>
          <a:lstStyle/>
          <a:p>
            <a:pPr marL="0" lvl="0" indent="0" algn="ctr" defTabSz="577850">
              <a:lnSpc>
                <a:spcPct val="90000"/>
              </a:lnSpc>
              <a:spcBef>
                <a:spcPct val="0"/>
              </a:spcBef>
              <a:spcAft>
                <a:spcPct val="35000"/>
              </a:spcAft>
              <a:buNone/>
            </a:pPr>
            <a:endParaRPr lang="zh-CN" altLang="en-US" sz="1300" kern="1200"/>
          </a:p>
        </p:txBody>
      </p:sp>
      <p:sp>
        <p:nvSpPr>
          <p:cNvPr id="8" name="任意多边形: 形状 7">
            <a:extLst>
              <a:ext uri="{FF2B5EF4-FFF2-40B4-BE49-F238E27FC236}">
                <a16:creationId xmlns:a16="http://schemas.microsoft.com/office/drawing/2014/main" id="{3FA7ECCA-F4D1-419E-99C3-28B1237D0AC8}"/>
              </a:ext>
            </a:extLst>
          </p:cNvPr>
          <p:cNvSpPr/>
          <p:nvPr/>
        </p:nvSpPr>
        <p:spPr>
          <a:xfrm>
            <a:off x="3097364" y="2884356"/>
            <a:ext cx="1815478" cy="1089287"/>
          </a:xfrm>
          <a:custGeom>
            <a:avLst/>
            <a:gdLst>
              <a:gd name="connsiteX0" fmla="*/ 0 w 1815478"/>
              <a:gd name="connsiteY0" fmla="*/ 108929 h 1089287"/>
              <a:gd name="connsiteX1" fmla="*/ 108929 w 1815478"/>
              <a:gd name="connsiteY1" fmla="*/ 0 h 1089287"/>
              <a:gd name="connsiteX2" fmla="*/ 1706549 w 1815478"/>
              <a:gd name="connsiteY2" fmla="*/ 0 h 1089287"/>
              <a:gd name="connsiteX3" fmla="*/ 1815478 w 1815478"/>
              <a:gd name="connsiteY3" fmla="*/ 108929 h 1089287"/>
              <a:gd name="connsiteX4" fmla="*/ 1815478 w 1815478"/>
              <a:gd name="connsiteY4" fmla="*/ 980358 h 1089287"/>
              <a:gd name="connsiteX5" fmla="*/ 1706549 w 1815478"/>
              <a:gd name="connsiteY5" fmla="*/ 1089287 h 1089287"/>
              <a:gd name="connsiteX6" fmla="*/ 108929 w 1815478"/>
              <a:gd name="connsiteY6" fmla="*/ 1089287 h 1089287"/>
              <a:gd name="connsiteX7" fmla="*/ 0 w 1815478"/>
              <a:gd name="connsiteY7" fmla="*/ 980358 h 1089287"/>
              <a:gd name="connsiteX8" fmla="*/ 0 w 1815478"/>
              <a:gd name="connsiteY8" fmla="*/ 108929 h 108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478" h="1089287">
                <a:moveTo>
                  <a:pt x="0" y="108929"/>
                </a:moveTo>
                <a:cubicBezTo>
                  <a:pt x="0" y="48769"/>
                  <a:pt x="48769" y="0"/>
                  <a:pt x="108929" y="0"/>
                </a:cubicBezTo>
                <a:lnTo>
                  <a:pt x="1706549" y="0"/>
                </a:lnTo>
                <a:cubicBezTo>
                  <a:pt x="1766709" y="0"/>
                  <a:pt x="1815478" y="48769"/>
                  <a:pt x="1815478" y="108929"/>
                </a:cubicBezTo>
                <a:lnTo>
                  <a:pt x="1815478" y="980358"/>
                </a:lnTo>
                <a:cubicBezTo>
                  <a:pt x="1815478" y="1040518"/>
                  <a:pt x="1766709" y="1089287"/>
                  <a:pt x="1706549" y="1089287"/>
                </a:cubicBezTo>
                <a:lnTo>
                  <a:pt x="108929" y="1089287"/>
                </a:lnTo>
                <a:cubicBezTo>
                  <a:pt x="48769" y="1089287"/>
                  <a:pt x="0" y="1040518"/>
                  <a:pt x="0" y="980358"/>
                </a:cubicBezTo>
                <a:lnTo>
                  <a:pt x="0" y="1089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874" tIns="172874" rIns="172874" bIns="172874" numCol="1" spcCol="1270" anchor="ctr" anchorCtr="0">
            <a:noAutofit/>
          </a:bodyPr>
          <a:lstStyle/>
          <a:p>
            <a:pPr marL="0" lvl="0" indent="0" algn="ctr" defTabSz="1644650">
              <a:lnSpc>
                <a:spcPct val="90000"/>
              </a:lnSpc>
              <a:spcBef>
                <a:spcPct val="0"/>
              </a:spcBef>
              <a:spcAft>
                <a:spcPct val="35000"/>
              </a:spcAft>
              <a:buNone/>
            </a:pPr>
            <a:endParaRPr lang="zh-CN" altLang="en-US" sz="3700" kern="1200"/>
          </a:p>
        </p:txBody>
      </p:sp>
      <p:sp>
        <p:nvSpPr>
          <p:cNvPr id="9" name="任意多边形: 形状 8">
            <a:extLst>
              <a:ext uri="{FF2B5EF4-FFF2-40B4-BE49-F238E27FC236}">
                <a16:creationId xmlns:a16="http://schemas.microsoft.com/office/drawing/2014/main" id="{DF863D65-F7AA-460E-BEEB-A1243C4D76DE}"/>
              </a:ext>
            </a:extLst>
          </p:cNvPr>
          <p:cNvSpPr/>
          <p:nvPr/>
        </p:nvSpPr>
        <p:spPr>
          <a:xfrm>
            <a:off x="5094391" y="3203880"/>
            <a:ext cx="384881" cy="450238"/>
          </a:xfrm>
          <a:custGeom>
            <a:avLst/>
            <a:gdLst>
              <a:gd name="connsiteX0" fmla="*/ 0 w 384881"/>
              <a:gd name="connsiteY0" fmla="*/ 90048 h 450238"/>
              <a:gd name="connsiteX1" fmla="*/ 192441 w 384881"/>
              <a:gd name="connsiteY1" fmla="*/ 90048 h 450238"/>
              <a:gd name="connsiteX2" fmla="*/ 192441 w 384881"/>
              <a:gd name="connsiteY2" fmla="*/ 0 h 450238"/>
              <a:gd name="connsiteX3" fmla="*/ 384881 w 384881"/>
              <a:gd name="connsiteY3" fmla="*/ 225119 h 450238"/>
              <a:gd name="connsiteX4" fmla="*/ 192441 w 384881"/>
              <a:gd name="connsiteY4" fmla="*/ 450238 h 450238"/>
              <a:gd name="connsiteX5" fmla="*/ 192441 w 384881"/>
              <a:gd name="connsiteY5" fmla="*/ 360190 h 450238"/>
              <a:gd name="connsiteX6" fmla="*/ 0 w 384881"/>
              <a:gd name="connsiteY6" fmla="*/ 360190 h 450238"/>
              <a:gd name="connsiteX7" fmla="*/ 0 w 384881"/>
              <a:gd name="connsiteY7" fmla="*/ 90048 h 45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881" h="450238">
                <a:moveTo>
                  <a:pt x="0" y="90048"/>
                </a:moveTo>
                <a:lnTo>
                  <a:pt x="192441" y="90048"/>
                </a:lnTo>
                <a:lnTo>
                  <a:pt x="192441" y="0"/>
                </a:lnTo>
                <a:lnTo>
                  <a:pt x="384881" y="225119"/>
                </a:lnTo>
                <a:lnTo>
                  <a:pt x="192441" y="450238"/>
                </a:lnTo>
                <a:lnTo>
                  <a:pt x="192441" y="360190"/>
                </a:lnTo>
                <a:lnTo>
                  <a:pt x="0" y="360190"/>
                </a:lnTo>
                <a:lnTo>
                  <a:pt x="0" y="90048"/>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0048" rIns="115464" bIns="90048" numCol="1" spcCol="1270" anchor="ctr" anchorCtr="0">
            <a:noAutofit/>
          </a:bodyPr>
          <a:lstStyle/>
          <a:p>
            <a:pPr marL="0" lvl="0" indent="0" algn="ctr" defTabSz="577850">
              <a:lnSpc>
                <a:spcPct val="90000"/>
              </a:lnSpc>
              <a:spcBef>
                <a:spcPct val="0"/>
              </a:spcBef>
              <a:spcAft>
                <a:spcPct val="35000"/>
              </a:spcAft>
              <a:buNone/>
            </a:pPr>
            <a:endParaRPr lang="zh-CN" altLang="en-US" sz="1300" kern="1200"/>
          </a:p>
        </p:txBody>
      </p:sp>
      <p:sp>
        <p:nvSpPr>
          <p:cNvPr id="10" name="任意多边形: 形状 9">
            <a:extLst>
              <a:ext uri="{FF2B5EF4-FFF2-40B4-BE49-F238E27FC236}">
                <a16:creationId xmlns:a16="http://schemas.microsoft.com/office/drawing/2014/main" id="{E557C91D-DD85-46EA-8065-EEAAB0A79AD6}"/>
              </a:ext>
            </a:extLst>
          </p:cNvPr>
          <p:cNvSpPr/>
          <p:nvPr/>
        </p:nvSpPr>
        <p:spPr>
          <a:xfrm>
            <a:off x="5639035" y="2884356"/>
            <a:ext cx="1815478" cy="1089287"/>
          </a:xfrm>
          <a:custGeom>
            <a:avLst/>
            <a:gdLst>
              <a:gd name="connsiteX0" fmla="*/ 0 w 1815478"/>
              <a:gd name="connsiteY0" fmla="*/ 108929 h 1089287"/>
              <a:gd name="connsiteX1" fmla="*/ 108929 w 1815478"/>
              <a:gd name="connsiteY1" fmla="*/ 0 h 1089287"/>
              <a:gd name="connsiteX2" fmla="*/ 1706549 w 1815478"/>
              <a:gd name="connsiteY2" fmla="*/ 0 h 1089287"/>
              <a:gd name="connsiteX3" fmla="*/ 1815478 w 1815478"/>
              <a:gd name="connsiteY3" fmla="*/ 108929 h 1089287"/>
              <a:gd name="connsiteX4" fmla="*/ 1815478 w 1815478"/>
              <a:gd name="connsiteY4" fmla="*/ 980358 h 1089287"/>
              <a:gd name="connsiteX5" fmla="*/ 1706549 w 1815478"/>
              <a:gd name="connsiteY5" fmla="*/ 1089287 h 1089287"/>
              <a:gd name="connsiteX6" fmla="*/ 108929 w 1815478"/>
              <a:gd name="connsiteY6" fmla="*/ 1089287 h 1089287"/>
              <a:gd name="connsiteX7" fmla="*/ 0 w 1815478"/>
              <a:gd name="connsiteY7" fmla="*/ 980358 h 1089287"/>
              <a:gd name="connsiteX8" fmla="*/ 0 w 1815478"/>
              <a:gd name="connsiteY8" fmla="*/ 108929 h 108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478" h="1089287">
                <a:moveTo>
                  <a:pt x="0" y="108929"/>
                </a:moveTo>
                <a:cubicBezTo>
                  <a:pt x="0" y="48769"/>
                  <a:pt x="48769" y="0"/>
                  <a:pt x="108929" y="0"/>
                </a:cubicBezTo>
                <a:lnTo>
                  <a:pt x="1706549" y="0"/>
                </a:lnTo>
                <a:cubicBezTo>
                  <a:pt x="1766709" y="0"/>
                  <a:pt x="1815478" y="48769"/>
                  <a:pt x="1815478" y="108929"/>
                </a:cubicBezTo>
                <a:lnTo>
                  <a:pt x="1815478" y="980358"/>
                </a:lnTo>
                <a:cubicBezTo>
                  <a:pt x="1815478" y="1040518"/>
                  <a:pt x="1766709" y="1089287"/>
                  <a:pt x="1706549" y="1089287"/>
                </a:cubicBezTo>
                <a:lnTo>
                  <a:pt x="108929" y="1089287"/>
                </a:lnTo>
                <a:cubicBezTo>
                  <a:pt x="48769" y="1089287"/>
                  <a:pt x="0" y="1040518"/>
                  <a:pt x="0" y="980358"/>
                </a:cubicBezTo>
                <a:lnTo>
                  <a:pt x="0" y="1089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874" tIns="172874" rIns="172874" bIns="172874" numCol="1" spcCol="1270" anchor="ctr" anchorCtr="0">
            <a:noAutofit/>
          </a:bodyPr>
          <a:lstStyle/>
          <a:p>
            <a:pPr marL="0" lvl="0" indent="0" algn="ctr" defTabSz="1644650">
              <a:lnSpc>
                <a:spcPct val="90000"/>
              </a:lnSpc>
              <a:spcBef>
                <a:spcPct val="0"/>
              </a:spcBef>
              <a:spcAft>
                <a:spcPct val="35000"/>
              </a:spcAft>
              <a:buNone/>
            </a:pPr>
            <a:endParaRPr lang="zh-CN" altLang="en-US" sz="3700" kern="1200"/>
          </a:p>
        </p:txBody>
      </p:sp>
      <p:sp>
        <p:nvSpPr>
          <p:cNvPr id="11" name="任意多边形: 形状 10">
            <a:extLst>
              <a:ext uri="{FF2B5EF4-FFF2-40B4-BE49-F238E27FC236}">
                <a16:creationId xmlns:a16="http://schemas.microsoft.com/office/drawing/2014/main" id="{D1BEAFA7-42FF-450A-897A-AE62955D5A0F}"/>
              </a:ext>
            </a:extLst>
          </p:cNvPr>
          <p:cNvSpPr/>
          <p:nvPr/>
        </p:nvSpPr>
        <p:spPr>
          <a:xfrm>
            <a:off x="7636062" y="3203880"/>
            <a:ext cx="384881" cy="450238"/>
          </a:xfrm>
          <a:custGeom>
            <a:avLst/>
            <a:gdLst>
              <a:gd name="connsiteX0" fmla="*/ 0 w 384881"/>
              <a:gd name="connsiteY0" fmla="*/ 90048 h 450238"/>
              <a:gd name="connsiteX1" fmla="*/ 192441 w 384881"/>
              <a:gd name="connsiteY1" fmla="*/ 90048 h 450238"/>
              <a:gd name="connsiteX2" fmla="*/ 192441 w 384881"/>
              <a:gd name="connsiteY2" fmla="*/ 0 h 450238"/>
              <a:gd name="connsiteX3" fmla="*/ 384881 w 384881"/>
              <a:gd name="connsiteY3" fmla="*/ 225119 h 450238"/>
              <a:gd name="connsiteX4" fmla="*/ 192441 w 384881"/>
              <a:gd name="connsiteY4" fmla="*/ 450238 h 450238"/>
              <a:gd name="connsiteX5" fmla="*/ 192441 w 384881"/>
              <a:gd name="connsiteY5" fmla="*/ 360190 h 450238"/>
              <a:gd name="connsiteX6" fmla="*/ 0 w 384881"/>
              <a:gd name="connsiteY6" fmla="*/ 360190 h 450238"/>
              <a:gd name="connsiteX7" fmla="*/ 0 w 384881"/>
              <a:gd name="connsiteY7" fmla="*/ 90048 h 45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881" h="450238">
                <a:moveTo>
                  <a:pt x="0" y="90048"/>
                </a:moveTo>
                <a:lnTo>
                  <a:pt x="192441" y="90048"/>
                </a:lnTo>
                <a:lnTo>
                  <a:pt x="192441" y="0"/>
                </a:lnTo>
                <a:lnTo>
                  <a:pt x="384881" y="225119"/>
                </a:lnTo>
                <a:lnTo>
                  <a:pt x="192441" y="450238"/>
                </a:lnTo>
                <a:lnTo>
                  <a:pt x="192441" y="360190"/>
                </a:lnTo>
                <a:lnTo>
                  <a:pt x="0" y="360190"/>
                </a:lnTo>
                <a:lnTo>
                  <a:pt x="0" y="90048"/>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0048" rIns="115464" bIns="90048" numCol="1" spcCol="1270" anchor="ctr" anchorCtr="0">
            <a:noAutofit/>
          </a:bodyPr>
          <a:lstStyle/>
          <a:p>
            <a:pPr marL="0" lvl="0" indent="0" algn="ctr" defTabSz="577850">
              <a:lnSpc>
                <a:spcPct val="90000"/>
              </a:lnSpc>
              <a:spcBef>
                <a:spcPct val="0"/>
              </a:spcBef>
              <a:spcAft>
                <a:spcPct val="35000"/>
              </a:spcAft>
              <a:buNone/>
            </a:pPr>
            <a:endParaRPr lang="zh-CN" altLang="en-US" sz="1300" kern="1200"/>
          </a:p>
        </p:txBody>
      </p:sp>
      <p:sp>
        <p:nvSpPr>
          <p:cNvPr id="12" name="任意多边形: 形状 11">
            <a:extLst>
              <a:ext uri="{FF2B5EF4-FFF2-40B4-BE49-F238E27FC236}">
                <a16:creationId xmlns:a16="http://schemas.microsoft.com/office/drawing/2014/main" id="{D176AF81-C3A8-44E5-8270-A159FECFEC69}"/>
              </a:ext>
            </a:extLst>
          </p:cNvPr>
          <p:cNvSpPr/>
          <p:nvPr/>
        </p:nvSpPr>
        <p:spPr>
          <a:xfrm>
            <a:off x="8180705" y="2884356"/>
            <a:ext cx="1815478" cy="1089287"/>
          </a:xfrm>
          <a:custGeom>
            <a:avLst/>
            <a:gdLst>
              <a:gd name="connsiteX0" fmla="*/ 0 w 1815478"/>
              <a:gd name="connsiteY0" fmla="*/ 108929 h 1089287"/>
              <a:gd name="connsiteX1" fmla="*/ 108929 w 1815478"/>
              <a:gd name="connsiteY1" fmla="*/ 0 h 1089287"/>
              <a:gd name="connsiteX2" fmla="*/ 1706549 w 1815478"/>
              <a:gd name="connsiteY2" fmla="*/ 0 h 1089287"/>
              <a:gd name="connsiteX3" fmla="*/ 1815478 w 1815478"/>
              <a:gd name="connsiteY3" fmla="*/ 108929 h 1089287"/>
              <a:gd name="connsiteX4" fmla="*/ 1815478 w 1815478"/>
              <a:gd name="connsiteY4" fmla="*/ 980358 h 1089287"/>
              <a:gd name="connsiteX5" fmla="*/ 1706549 w 1815478"/>
              <a:gd name="connsiteY5" fmla="*/ 1089287 h 1089287"/>
              <a:gd name="connsiteX6" fmla="*/ 108929 w 1815478"/>
              <a:gd name="connsiteY6" fmla="*/ 1089287 h 1089287"/>
              <a:gd name="connsiteX7" fmla="*/ 0 w 1815478"/>
              <a:gd name="connsiteY7" fmla="*/ 980358 h 1089287"/>
              <a:gd name="connsiteX8" fmla="*/ 0 w 1815478"/>
              <a:gd name="connsiteY8" fmla="*/ 108929 h 108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478" h="1089287">
                <a:moveTo>
                  <a:pt x="0" y="108929"/>
                </a:moveTo>
                <a:cubicBezTo>
                  <a:pt x="0" y="48769"/>
                  <a:pt x="48769" y="0"/>
                  <a:pt x="108929" y="0"/>
                </a:cubicBezTo>
                <a:lnTo>
                  <a:pt x="1706549" y="0"/>
                </a:lnTo>
                <a:cubicBezTo>
                  <a:pt x="1766709" y="0"/>
                  <a:pt x="1815478" y="48769"/>
                  <a:pt x="1815478" y="108929"/>
                </a:cubicBezTo>
                <a:lnTo>
                  <a:pt x="1815478" y="980358"/>
                </a:lnTo>
                <a:cubicBezTo>
                  <a:pt x="1815478" y="1040518"/>
                  <a:pt x="1766709" y="1089287"/>
                  <a:pt x="1706549" y="1089287"/>
                </a:cubicBezTo>
                <a:lnTo>
                  <a:pt x="108929" y="1089287"/>
                </a:lnTo>
                <a:cubicBezTo>
                  <a:pt x="48769" y="1089287"/>
                  <a:pt x="0" y="1040518"/>
                  <a:pt x="0" y="980358"/>
                </a:cubicBezTo>
                <a:lnTo>
                  <a:pt x="0" y="1089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874" tIns="172874" rIns="172874" bIns="172874" numCol="1" spcCol="1270" anchor="ctr" anchorCtr="0">
            <a:noAutofit/>
          </a:bodyPr>
          <a:lstStyle/>
          <a:p>
            <a:pPr marL="0" lvl="0" indent="0" algn="ctr" defTabSz="1644650">
              <a:lnSpc>
                <a:spcPct val="90000"/>
              </a:lnSpc>
              <a:spcBef>
                <a:spcPct val="0"/>
              </a:spcBef>
              <a:spcAft>
                <a:spcPct val="35000"/>
              </a:spcAft>
              <a:buNone/>
            </a:pPr>
            <a:endParaRPr lang="zh-CN" altLang="en-US" sz="3700" kern="1200"/>
          </a:p>
        </p:txBody>
      </p:sp>
      <p:sp>
        <p:nvSpPr>
          <p:cNvPr id="13" name="文本框 12">
            <a:extLst>
              <a:ext uri="{FF2B5EF4-FFF2-40B4-BE49-F238E27FC236}">
                <a16:creationId xmlns:a16="http://schemas.microsoft.com/office/drawing/2014/main" id="{2C6C55C0-189D-4E3A-84A3-8A0C94DFFB28}"/>
              </a:ext>
            </a:extLst>
          </p:cNvPr>
          <p:cNvSpPr txBox="1"/>
          <p:nvPr/>
        </p:nvSpPr>
        <p:spPr>
          <a:xfrm>
            <a:off x="721124" y="3164953"/>
            <a:ext cx="1484618" cy="528093"/>
          </a:xfrm>
          <a:prstGeom prst="rect">
            <a:avLst/>
          </a:prstGeom>
          <a:noFill/>
        </p:spPr>
        <p:txBody>
          <a:bodyPr wrap="square" rtlCol="0">
            <a:spAutoFit/>
          </a:bodyPr>
          <a:lstStyle/>
          <a:p>
            <a:pPr algn="ctr">
              <a:lnSpc>
                <a:spcPct val="130000"/>
              </a:lnSpc>
            </a:pPr>
            <a:r>
              <a:rPr lang="zh-CN" altLang="en-US" sz="2400" dirty="0">
                <a:solidFill>
                  <a:schemeClr val="bg1"/>
                </a:solidFill>
              </a:rPr>
              <a:t>关键词一</a:t>
            </a:r>
          </a:p>
        </p:txBody>
      </p:sp>
      <p:sp>
        <p:nvSpPr>
          <p:cNvPr id="14" name="文本框 13">
            <a:extLst>
              <a:ext uri="{FF2B5EF4-FFF2-40B4-BE49-F238E27FC236}">
                <a16:creationId xmlns:a16="http://schemas.microsoft.com/office/drawing/2014/main" id="{25DC10F2-C8A0-4057-83C4-3586B815D0B8}"/>
              </a:ext>
            </a:extLst>
          </p:cNvPr>
          <p:cNvSpPr txBox="1"/>
          <p:nvPr/>
        </p:nvSpPr>
        <p:spPr>
          <a:xfrm>
            <a:off x="3262794" y="3164953"/>
            <a:ext cx="1484618" cy="528093"/>
          </a:xfrm>
          <a:prstGeom prst="rect">
            <a:avLst/>
          </a:prstGeom>
          <a:noFill/>
        </p:spPr>
        <p:txBody>
          <a:bodyPr wrap="square" rtlCol="0">
            <a:spAutoFit/>
          </a:bodyPr>
          <a:lstStyle/>
          <a:p>
            <a:pPr algn="ctr">
              <a:lnSpc>
                <a:spcPct val="130000"/>
              </a:lnSpc>
            </a:pPr>
            <a:r>
              <a:rPr lang="zh-CN" altLang="en-US" sz="2400" dirty="0">
                <a:solidFill>
                  <a:schemeClr val="bg1"/>
                </a:solidFill>
              </a:rPr>
              <a:t>关键词二</a:t>
            </a:r>
          </a:p>
        </p:txBody>
      </p:sp>
      <p:sp>
        <p:nvSpPr>
          <p:cNvPr id="15" name="文本框 14">
            <a:extLst>
              <a:ext uri="{FF2B5EF4-FFF2-40B4-BE49-F238E27FC236}">
                <a16:creationId xmlns:a16="http://schemas.microsoft.com/office/drawing/2014/main" id="{50F8C303-394C-45BB-8EC1-161E1C6E1EF4}"/>
              </a:ext>
            </a:extLst>
          </p:cNvPr>
          <p:cNvSpPr txBox="1"/>
          <p:nvPr/>
        </p:nvSpPr>
        <p:spPr>
          <a:xfrm>
            <a:off x="5804465" y="3164953"/>
            <a:ext cx="1484618" cy="528093"/>
          </a:xfrm>
          <a:prstGeom prst="rect">
            <a:avLst/>
          </a:prstGeom>
          <a:noFill/>
        </p:spPr>
        <p:txBody>
          <a:bodyPr wrap="square" rtlCol="0">
            <a:spAutoFit/>
          </a:bodyPr>
          <a:lstStyle/>
          <a:p>
            <a:pPr algn="ctr">
              <a:lnSpc>
                <a:spcPct val="130000"/>
              </a:lnSpc>
            </a:pPr>
            <a:r>
              <a:rPr lang="zh-CN" altLang="en-US" sz="2400" dirty="0">
                <a:solidFill>
                  <a:schemeClr val="bg1"/>
                </a:solidFill>
              </a:rPr>
              <a:t>关键词三</a:t>
            </a:r>
          </a:p>
        </p:txBody>
      </p:sp>
      <p:sp>
        <p:nvSpPr>
          <p:cNvPr id="16" name="文本框 15">
            <a:extLst>
              <a:ext uri="{FF2B5EF4-FFF2-40B4-BE49-F238E27FC236}">
                <a16:creationId xmlns:a16="http://schemas.microsoft.com/office/drawing/2014/main" id="{8BED66FE-E855-4F29-AB1A-00B61B0F0B2B}"/>
              </a:ext>
            </a:extLst>
          </p:cNvPr>
          <p:cNvSpPr txBox="1"/>
          <p:nvPr/>
        </p:nvSpPr>
        <p:spPr>
          <a:xfrm>
            <a:off x="8346136" y="3164953"/>
            <a:ext cx="1484618" cy="528093"/>
          </a:xfrm>
          <a:prstGeom prst="rect">
            <a:avLst/>
          </a:prstGeom>
          <a:noFill/>
        </p:spPr>
        <p:txBody>
          <a:bodyPr wrap="square" rtlCol="0">
            <a:spAutoFit/>
          </a:bodyPr>
          <a:lstStyle/>
          <a:p>
            <a:pPr algn="ctr">
              <a:lnSpc>
                <a:spcPct val="130000"/>
              </a:lnSpc>
            </a:pPr>
            <a:r>
              <a:rPr lang="zh-CN" altLang="en-US" sz="2400" dirty="0">
                <a:solidFill>
                  <a:schemeClr val="bg1"/>
                </a:solidFill>
              </a:rPr>
              <a:t>关键词四</a:t>
            </a:r>
          </a:p>
        </p:txBody>
      </p:sp>
      <p:sp>
        <p:nvSpPr>
          <p:cNvPr id="4" name="等腰三角形 3">
            <a:extLst>
              <a:ext uri="{FF2B5EF4-FFF2-40B4-BE49-F238E27FC236}">
                <a16:creationId xmlns:a16="http://schemas.microsoft.com/office/drawing/2014/main" id="{9436538D-76C5-46FD-915D-533A2DCD9104}"/>
              </a:ext>
            </a:extLst>
          </p:cNvPr>
          <p:cNvSpPr/>
          <p:nvPr/>
        </p:nvSpPr>
        <p:spPr>
          <a:xfrm>
            <a:off x="0" y="5900594"/>
            <a:ext cx="12192000" cy="957405"/>
          </a:xfrm>
          <a:prstGeom prst="triangle">
            <a:avLst/>
          </a:prstGeom>
          <a:blipFill dpi="0" rotWithShape="1">
            <a:blip r:embed="rId3"/>
            <a:srcRect/>
            <a:tile tx="0" ty="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4272F11-3D62-4EAA-B019-6E1C08967FD3}"/>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2555349018"/>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7406D"/>
      </a:dk2>
      <a:lt2>
        <a:srgbClr val="DBEFF9"/>
      </a:lt2>
      <a:accent1>
        <a:srgbClr val="143270"/>
      </a:accent1>
      <a:accent2>
        <a:srgbClr val="009DD9"/>
      </a:accent2>
      <a:accent3>
        <a:srgbClr val="B5170F"/>
      </a:accent3>
      <a:accent4>
        <a:srgbClr val="10CF9B"/>
      </a:accent4>
      <a:accent5>
        <a:srgbClr val="7CCA62"/>
      </a:accent5>
      <a:accent6>
        <a:srgbClr val="A5C249"/>
      </a:accent6>
      <a:hlink>
        <a:srgbClr val="F49100"/>
      </a:hlink>
      <a:folHlink>
        <a:srgbClr val="85DFD0"/>
      </a:folHlink>
    </a:clrScheme>
    <a:fontScheme name="南昌大学模板">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30000"/>
          </a:lnSpc>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TotalTime>
  <Words>1841</Words>
  <Application>Microsoft Office PowerPoint</Application>
  <PresentationFormat>宽屏</PresentationFormat>
  <Paragraphs>282</Paragraphs>
  <Slides>39</Slides>
  <Notes>37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39</vt:i4>
      </vt:variant>
    </vt:vector>
  </HeadingPairs>
  <TitlesOfParts>
    <vt:vector size="49" baseType="lpstr">
      <vt:lpstr>微软雅黑</vt:lpstr>
      <vt:lpstr>微软雅黑 Light</vt:lpstr>
      <vt:lpstr>等线</vt:lpstr>
      <vt:lpstr>Arial</vt:lpstr>
      <vt:lpstr>Calibri</vt:lpstr>
      <vt:lpstr>Century Gothic</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嘉麟 王</dc:creator>
  <cp:lastModifiedBy>Yunxuan Liu (Chinasoft International)</cp:lastModifiedBy>
  <cp:revision>284</cp:revision>
  <dcterms:created xsi:type="dcterms:W3CDTF">2019-03-26T11:26:56Z</dcterms:created>
  <dcterms:modified xsi:type="dcterms:W3CDTF">2019-04-12T05:50:53Z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2019-04-12T05:50:52.2368786Z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7fbd2724-3823-4f95-a13d-99df5d17fd4a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